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omments/modernComment_204_FC1D39AF.xml" ContentType="application/vnd.ms-powerpoint.comment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omments/modernComment_20C_F9DD62BC.xml" ContentType="application/vnd.ms-powerpoint.comments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821" r:id="rId4"/>
  </p:sldMasterIdLst>
  <p:notesMasterIdLst>
    <p:notesMasterId r:id="rId22"/>
  </p:notesMasterIdLst>
  <p:handoutMasterIdLst>
    <p:handoutMasterId r:id="rId23"/>
  </p:handoutMasterIdLst>
  <p:sldIdLst>
    <p:sldId id="339" r:id="rId5"/>
    <p:sldId id="527" r:id="rId6"/>
    <p:sldId id="510" r:id="rId7"/>
    <p:sldId id="512" r:id="rId8"/>
    <p:sldId id="511" r:id="rId9"/>
    <p:sldId id="513" r:id="rId10"/>
    <p:sldId id="514" r:id="rId11"/>
    <p:sldId id="522" r:id="rId12"/>
    <p:sldId id="519" r:id="rId13"/>
    <p:sldId id="526" r:id="rId14"/>
    <p:sldId id="515" r:id="rId15"/>
    <p:sldId id="516" r:id="rId16"/>
    <p:sldId id="517" r:id="rId17"/>
    <p:sldId id="518" r:id="rId18"/>
    <p:sldId id="523" r:id="rId19"/>
    <p:sldId id="524" r:id="rId20"/>
    <p:sldId id="528" r:id="rId21"/>
  </p:sldIdLst>
  <p:sldSz cx="9144000" cy="5143500" type="screen16x9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EA7B962-C89D-145F-FCCA-948506C5E214}" name="Huwaë,Sylvia Z.N." initials="SH" userId="S::884988@fontys.nl::3b21efb3-986f-49f7-a115-a0566bbfebf4" providerId="AD"/>
  <p188:author id="{6D4606A2-2A04-CDAA-47E0-BF12DBAE4E00}" name="Kroon,Carla C.M.M.M. de" initials="Kd" userId="S::874581@fontys.nl::0191e967-44c9-4377-abd3-8bbe32a7630f" providerId="AD"/>
  <p188:author id="{0AF504BD-27FD-76ED-52CF-A3C908C20D49}" name="Vermaas,Barbara B." initials="BV" userId="S::878270@fontys.nl::8be15028-25cc-4fe9-98b5-f4e2a2f37cf7" providerId="AD"/>
  <p188:author id="{F9F9CCBE-8110-5B67-4DB8-93082E7D952E}" name="Timmers-Haagsman,Vera V.C." initials="VT" userId="S::873683@fontys.nl::546cd2cf-0b3d-44c9-8eb1-dc75c5375e03" providerId="AD"/>
  <p188:author id="{C63CEFDE-C0D3-DF37-EE49-1EB2079A5547}" name="Bomas,Andrika A.H." initials="BA" userId="S::885045@fontys.nl::395dce69-0073-423f-96b8-664c7a59eea0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immers-Haagsman,Vera V.C." initials="TV" lastIdx="13" clrIdx="0">
    <p:extLst>
      <p:ext uri="{19B8F6BF-5375-455C-9EA6-DF929625EA0E}">
        <p15:presenceInfo xmlns:p15="http://schemas.microsoft.com/office/powerpoint/2012/main" userId="S-1-5-21-11087255-1466054374-1897138802-25811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clrMru>
    <a:srgbClr val="66336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E06F21-DC68-884D-8E8C-8A39D95E554D}" v="3" dt="2025-09-26T08:29:40.593"/>
    <p1510:client id="{768DC4F0-FF21-FB6A-3425-BC59B7FEE5E9}" v="43" dt="2025-09-26T08:23:13.470"/>
    <p1510:client id="{EE430022-3E13-666B-5A3B-CC8A6F4455AA}" v="16" dt="2025-09-26T08:52:42.4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ijl, gemiddeld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Geen stijl, tabel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40"/>
    <p:restoredTop sz="94746"/>
  </p:normalViewPr>
  <p:slideViewPr>
    <p:cSldViewPr snapToGrid="0">
      <p:cViewPr varScale="1">
        <p:scale>
          <a:sx n="119" d="100"/>
          <a:sy n="119" d="100"/>
        </p:scale>
        <p:origin x="1760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chard, C.J.E. (Céline)" userId="S::richardcje@vuw.leidenuniv.nl::e704bc3d-858f-407d-a22f-8b89b1799737" providerId="AD" clId="Web-{EE430022-3E13-666B-5A3B-CC8A6F4455AA}"/>
    <pc:docChg chg="delSld">
      <pc:chgData name="Richard, C.J.E. (Céline)" userId="S::richardcje@vuw.leidenuniv.nl::e704bc3d-858f-407d-a22f-8b89b1799737" providerId="AD" clId="Web-{EE430022-3E13-666B-5A3B-CC8A6F4455AA}" dt="2025-09-26T08:52:42.492" v="15"/>
      <pc:docMkLst>
        <pc:docMk/>
      </pc:docMkLst>
      <pc:sldChg chg="del">
        <pc:chgData name="Richard, C.J.E. (Céline)" userId="S::richardcje@vuw.leidenuniv.nl::e704bc3d-858f-407d-a22f-8b89b1799737" providerId="AD" clId="Web-{EE430022-3E13-666B-5A3B-CC8A6F4455AA}" dt="2025-09-26T08:52:42.492" v="15"/>
        <pc:sldMkLst>
          <pc:docMk/>
          <pc:sldMk cId="2250374142" sldId="256"/>
        </pc:sldMkLst>
      </pc:sldChg>
      <pc:sldChg chg="del">
        <pc:chgData name="Richard, C.J.E. (Céline)" userId="S::richardcje@vuw.leidenuniv.nl::e704bc3d-858f-407d-a22f-8b89b1799737" providerId="AD" clId="Web-{EE430022-3E13-666B-5A3B-CC8A6F4455AA}" dt="2025-09-26T08:52:42.492" v="13"/>
        <pc:sldMkLst>
          <pc:docMk/>
          <pc:sldMk cId="4188730044" sldId="257"/>
        </pc:sldMkLst>
      </pc:sldChg>
      <pc:sldChg chg="del">
        <pc:chgData name="Richard, C.J.E. (Céline)" userId="S::richardcje@vuw.leidenuniv.nl::e704bc3d-858f-407d-a22f-8b89b1799737" providerId="AD" clId="Web-{EE430022-3E13-666B-5A3B-CC8A6F4455AA}" dt="2025-09-26T08:52:42.492" v="12"/>
        <pc:sldMkLst>
          <pc:docMk/>
          <pc:sldMk cId="1485247993" sldId="258"/>
        </pc:sldMkLst>
      </pc:sldChg>
      <pc:sldChg chg="del">
        <pc:chgData name="Richard, C.J.E. (Céline)" userId="S::richardcje@vuw.leidenuniv.nl::e704bc3d-858f-407d-a22f-8b89b1799737" providerId="AD" clId="Web-{EE430022-3E13-666B-5A3B-CC8A6F4455AA}" dt="2025-09-26T08:52:42.476" v="11"/>
        <pc:sldMkLst>
          <pc:docMk/>
          <pc:sldMk cId="4247649629" sldId="259"/>
        </pc:sldMkLst>
      </pc:sldChg>
      <pc:sldChg chg="del">
        <pc:chgData name="Richard, C.J.E. (Céline)" userId="S::richardcje@vuw.leidenuniv.nl::e704bc3d-858f-407d-a22f-8b89b1799737" providerId="AD" clId="Web-{EE430022-3E13-666B-5A3B-CC8A6F4455AA}" dt="2025-09-26T08:52:42.476" v="10"/>
        <pc:sldMkLst>
          <pc:docMk/>
          <pc:sldMk cId="255270762" sldId="260"/>
        </pc:sldMkLst>
      </pc:sldChg>
      <pc:sldChg chg="del">
        <pc:chgData name="Richard, C.J.E. (Céline)" userId="S::richardcje@vuw.leidenuniv.nl::e704bc3d-858f-407d-a22f-8b89b1799737" providerId="AD" clId="Web-{EE430022-3E13-666B-5A3B-CC8A6F4455AA}" dt="2025-09-26T08:52:42.476" v="8"/>
        <pc:sldMkLst>
          <pc:docMk/>
          <pc:sldMk cId="341031920" sldId="261"/>
        </pc:sldMkLst>
      </pc:sldChg>
      <pc:sldChg chg="del">
        <pc:chgData name="Richard, C.J.E. (Céline)" userId="S::richardcje@vuw.leidenuniv.nl::e704bc3d-858f-407d-a22f-8b89b1799737" providerId="AD" clId="Web-{EE430022-3E13-666B-5A3B-CC8A6F4455AA}" dt="2025-09-26T08:52:42.476" v="7"/>
        <pc:sldMkLst>
          <pc:docMk/>
          <pc:sldMk cId="1194532211" sldId="262"/>
        </pc:sldMkLst>
      </pc:sldChg>
      <pc:sldChg chg="del">
        <pc:chgData name="Richard, C.J.E. (Céline)" userId="S::richardcje@vuw.leidenuniv.nl::e704bc3d-858f-407d-a22f-8b89b1799737" providerId="AD" clId="Web-{EE430022-3E13-666B-5A3B-CC8A6F4455AA}" dt="2025-09-26T08:52:42.476" v="6"/>
        <pc:sldMkLst>
          <pc:docMk/>
          <pc:sldMk cId="3785136734" sldId="263"/>
        </pc:sldMkLst>
      </pc:sldChg>
      <pc:sldChg chg="del">
        <pc:chgData name="Richard, C.J.E. (Céline)" userId="S::richardcje@vuw.leidenuniv.nl::e704bc3d-858f-407d-a22f-8b89b1799737" providerId="AD" clId="Web-{EE430022-3E13-666B-5A3B-CC8A6F4455AA}" dt="2025-09-26T08:52:42.492" v="14"/>
        <pc:sldMkLst>
          <pc:docMk/>
          <pc:sldMk cId="2939832096" sldId="264"/>
        </pc:sldMkLst>
      </pc:sldChg>
      <pc:sldChg chg="del">
        <pc:chgData name="Richard, C.J.E. (Céline)" userId="S::richardcje@vuw.leidenuniv.nl::e704bc3d-858f-407d-a22f-8b89b1799737" providerId="AD" clId="Web-{EE430022-3E13-666B-5A3B-CC8A6F4455AA}" dt="2025-09-26T08:52:42.476" v="9"/>
        <pc:sldMkLst>
          <pc:docMk/>
          <pc:sldMk cId="1451726930" sldId="265"/>
        </pc:sldMkLst>
      </pc:sldChg>
      <pc:sldChg chg="del">
        <pc:chgData name="Richard, C.J.E. (Céline)" userId="S::richardcje@vuw.leidenuniv.nl::e704bc3d-858f-407d-a22f-8b89b1799737" providerId="AD" clId="Web-{EE430022-3E13-666B-5A3B-CC8A6F4455AA}" dt="2025-09-26T08:52:42.476" v="5"/>
        <pc:sldMkLst>
          <pc:docMk/>
          <pc:sldMk cId="4163647578" sldId="266"/>
        </pc:sldMkLst>
      </pc:sldChg>
      <pc:sldChg chg="del">
        <pc:chgData name="Richard, C.J.E. (Céline)" userId="S::richardcje@vuw.leidenuniv.nl::e704bc3d-858f-407d-a22f-8b89b1799737" providerId="AD" clId="Web-{EE430022-3E13-666B-5A3B-CC8A6F4455AA}" dt="2025-09-26T08:52:35.742" v="4"/>
        <pc:sldMkLst>
          <pc:docMk/>
          <pc:sldMk cId="2977814846" sldId="529"/>
        </pc:sldMkLst>
      </pc:sldChg>
      <pc:sldChg chg="del">
        <pc:chgData name="Richard, C.J.E. (Céline)" userId="S::richardcje@vuw.leidenuniv.nl::e704bc3d-858f-407d-a22f-8b89b1799737" providerId="AD" clId="Web-{EE430022-3E13-666B-5A3B-CC8A6F4455AA}" dt="2025-09-26T08:52:35.742" v="3"/>
        <pc:sldMkLst>
          <pc:docMk/>
          <pc:sldMk cId="3667248039" sldId="1018"/>
        </pc:sldMkLst>
      </pc:sldChg>
      <pc:sldChg chg="del">
        <pc:chgData name="Richard, C.J.E. (Céline)" userId="S::richardcje@vuw.leidenuniv.nl::e704bc3d-858f-407d-a22f-8b89b1799737" providerId="AD" clId="Web-{EE430022-3E13-666B-5A3B-CC8A6F4455AA}" dt="2025-09-26T08:52:35.726" v="2"/>
        <pc:sldMkLst>
          <pc:docMk/>
          <pc:sldMk cId="1882281185" sldId="1019"/>
        </pc:sldMkLst>
      </pc:sldChg>
      <pc:sldChg chg="del">
        <pc:chgData name="Richard, C.J.E. (Céline)" userId="S::richardcje@vuw.leidenuniv.nl::e704bc3d-858f-407d-a22f-8b89b1799737" providerId="AD" clId="Web-{EE430022-3E13-666B-5A3B-CC8A6F4455AA}" dt="2025-09-26T08:52:35.726" v="1"/>
        <pc:sldMkLst>
          <pc:docMk/>
          <pc:sldMk cId="856196703" sldId="1039"/>
        </pc:sldMkLst>
      </pc:sldChg>
      <pc:sldChg chg="del">
        <pc:chgData name="Richard, C.J.E. (Céline)" userId="S::richardcje@vuw.leidenuniv.nl::e704bc3d-858f-407d-a22f-8b89b1799737" providerId="AD" clId="Web-{EE430022-3E13-666B-5A3B-CC8A6F4455AA}" dt="2025-09-26T08:52:35.726" v="0"/>
        <pc:sldMkLst>
          <pc:docMk/>
          <pc:sldMk cId="2660012015" sldId="1041"/>
        </pc:sldMkLst>
      </pc:sldChg>
    </pc:docChg>
  </pc:docChgLst>
  <pc:docChgLst>
    <pc:chgData name="Richard, C.J.E. (Céline)" userId="e704bc3d-858f-407d-a22f-8b89b1799737" providerId="ADAL" clId="{952FDE18-4F49-56A6-8C22-F66C681B648C}"/>
    <pc:docChg chg="custSel addSld modSld">
      <pc:chgData name="Richard, C.J.E. (Céline)" userId="e704bc3d-858f-407d-a22f-8b89b1799737" providerId="ADAL" clId="{952FDE18-4F49-56A6-8C22-F66C681B648C}" dt="2025-09-26T08:29:40.593" v="25"/>
      <pc:docMkLst>
        <pc:docMk/>
      </pc:docMkLst>
      <pc:sldChg chg="modSp add mod">
        <pc:chgData name="Richard, C.J.E. (Céline)" userId="e704bc3d-858f-407d-a22f-8b89b1799737" providerId="ADAL" clId="{952FDE18-4F49-56A6-8C22-F66C681B648C}" dt="2025-09-26T08:28:55.273" v="1" actId="27636"/>
        <pc:sldMkLst>
          <pc:docMk/>
          <pc:sldMk cId="2250374142" sldId="256"/>
        </pc:sldMkLst>
        <pc:spChg chg="mod">
          <ac:chgData name="Richard, C.J.E. (Céline)" userId="e704bc3d-858f-407d-a22f-8b89b1799737" providerId="ADAL" clId="{952FDE18-4F49-56A6-8C22-F66C681B648C}" dt="2025-09-26T08:28:55.273" v="1" actId="27636"/>
          <ac:spMkLst>
            <pc:docMk/>
            <pc:sldMk cId="2250374142" sldId="256"/>
            <ac:spMk id="1035" creationId="{BE97E478-CCCF-E443-0BBB-62970E5EB283}"/>
          </ac:spMkLst>
        </pc:spChg>
      </pc:sldChg>
      <pc:sldChg chg="modSp add mod">
        <pc:chgData name="Richard, C.J.E. (Céline)" userId="e704bc3d-858f-407d-a22f-8b89b1799737" providerId="ADAL" clId="{952FDE18-4F49-56A6-8C22-F66C681B648C}" dt="2025-09-26T08:28:55.334" v="5" actId="27636"/>
        <pc:sldMkLst>
          <pc:docMk/>
          <pc:sldMk cId="4188730044" sldId="257"/>
        </pc:sldMkLst>
        <pc:spChg chg="mod">
          <ac:chgData name="Richard, C.J.E. (Céline)" userId="e704bc3d-858f-407d-a22f-8b89b1799737" providerId="ADAL" clId="{952FDE18-4F49-56A6-8C22-F66C681B648C}" dt="2025-09-26T08:28:55.317" v="4" actId="27636"/>
          <ac:spMkLst>
            <pc:docMk/>
            <pc:sldMk cId="4188730044" sldId="257"/>
            <ac:spMk id="2" creationId="{D3C017F7-A946-464B-B4C7-BC2DE026D620}"/>
          </ac:spMkLst>
        </pc:spChg>
        <pc:spChg chg="mod">
          <ac:chgData name="Richard, C.J.E. (Céline)" userId="e704bc3d-858f-407d-a22f-8b89b1799737" providerId="ADAL" clId="{952FDE18-4F49-56A6-8C22-F66C681B648C}" dt="2025-09-26T08:28:55.334" v="5" actId="27636"/>
          <ac:spMkLst>
            <pc:docMk/>
            <pc:sldMk cId="4188730044" sldId="257"/>
            <ac:spMk id="3" creationId="{4948962B-6FEA-48B1-A8C5-318E9CC02257}"/>
          </ac:spMkLst>
        </pc:spChg>
      </pc:sldChg>
      <pc:sldChg chg="modSp add mod">
        <pc:chgData name="Richard, C.J.E. (Céline)" userId="e704bc3d-858f-407d-a22f-8b89b1799737" providerId="ADAL" clId="{952FDE18-4F49-56A6-8C22-F66C681B648C}" dt="2025-09-26T08:28:55.342" v="7" actId="27636"/>
        <pc:sldMkLst>
          <pc:docMk/>
          <pc:sldMk cId="1485247993" sldId="258"/>
        </pc:sldMkLst>
        <pc:spChg chg="mod">
          <ac:chgData name="Richard, C.J.E. (Céline)" userId="e704bc3d-858f-407d-a22f-8b89b1799737" providerId="ADAL" clId="{952FDE18-4F49-56A6-8C22-F66C681B648C}" dt="2025-09-26T08:28:55.338" v="6" actId="27636"/>
          <ac:spMkLst>
            <pc:docMk/>
            <pc:sldMk cId="1485247993" sldId="258"/>
            <ac:spMk id="2" creationId="{30F340B1-0EC8-B59F-0E94-C5A1F2BE77DC}"/>
          </ac:spMkLst>
        </pc:spChg>
        <pc:spChg chg="mod">
          <ac:chgData name="Richard, C.J.E. (Céline)" userId="e704bc3d-858f-407d-a22f-8b89b1799737" providerId="ADAL" clId="{952FDE18-4F49-56A6-8C22-F66C681B648C}" dt="2025-09-26T08:28:55.342" v="7" actId="27636"/>
          <ac:spMkLst>
            <pc:docMk/>
            <pc:sldMk cId="1485247993" sldId="258"/>
            <ac:spMk id="3" creationId="{EFEB11B6-2A60-C158-180E-B3CFC98181B1}"/>
          </ac:spMkLst>
        </pc:spChg>
      </pc:sldChg>
      <pc:sldChg chg="modSp add mod">
        <pc:chgData name="Richard, C.J.E. (Céline)" userId="e704bc3d-858f-407d-a22f-8b89b1799737" providerId="ADAL" clId="{952FDE18-4F49-56A6-8C22-F66C681B648C}" dt="2025-09-26T08:28:55.368" v="9" actId="27636"/>
        <pc:sldMkLst>
          <pc:docMk/>
          <pc:sldMk cId="4247649629" sldId="259"/>
        </pc:sldMkLst>
        <pc:spChg chg="mod">
          <ac:chgData name="Richard, C.J.E. (Céline)" userId="e704bc3d-858f-407d-a22f-8b89b1799737" providerId="ADAL" clId="{952FDE18-4F49-56A6-8C22-F66C681B648C}" dt="2025-09-26T08:28:55.368" v="9" actId="27636"/>
          <ac:spMkLst>
            <pc:docMk/>
            <pc:sldMk cId="4247649629" sldId="259"/>
            <ac:spMk id="2" creationId="{238EC836-3D0F-D1FE-438B-8249C2774BD5}"/>
          </ac:spMkLst>
        </pc:spChg>
        <pc:spChg chg="mod">
          <ac:chgData name="Richard, C.J.E. (Céline)" userId="e704bc3d-858f-407d-a22f-8b89b1799737" providerId="ADAL" clId="{952FDE18-4F49-56A6-8C22-F66C681B648C}" dt="2025-09-26T08:28:55.367" v="8" actId="27636"/>
          <ac:spMkLst>
            <pc:docMk/>
            <pc:sldMk cId="4247649629" sldId="259"/>
            <ac:spMk id="3" creationId="{E085C073-B430-8E59-AB90-20D2776EB267}"/>
          </ac:spMkLst>
        </pc:spChg>
      </pc:sldChg>
      <pc:sldChg chg="modSp add mod">
        <pc:chgData name="Richard, C.J.E. (Céline)" userId="e704bc3d-858f-407d-a22f-8b89b1799737" providerId="ADAL" clId="{952FDE18-4F49-56A6-8C22-F66C681B648C}" dt="2025-09-26T08:28:55.374" v="10" actId="27636"/>
        <pc:sldMkLst>
          <pc:docMk/>
          <pc:sldMk cId="255270762" sldId="260"/>
        </pc:sldMkLst>
        <pc:spChg chg="mod">
          <ac:chgData name="Richard, C.J.E. (Céline)" userId="e704bc3d-858f-407d-a22f-8b89b1799737" providerId="ADAL" clId="{952FDE18-4F49-56A6-8C22-F66C681B648C}" dt="2025-09-26T08:28:55.374" v="10" actId="27636"/>
          <ac:spMkLst>
            <pc:docMk/>
            <pc:sldMk cId="255270762" sldId="260"/>
            <ac:spMk id="2" creationId="{67AA95DD-CEEB-5E35-84A8-8087818D9DCB}"/>
          </ac:spMkLst>
        </pc:spChg>
      </pc:sldChg>
      <pc:sldChg chg="modSp add mod">
        <pc:chgData name="Richard, C.J.E. (Céline)" userId="e704bc3d-858f-407d-a22f-8b89b1799737" providerId="ADAL" clId="{952FDE18-4F49-56A6-8C22-F66C681B648C}" dt="2025-09-26T08:28:55.387" v="13" actId="27636"/>
        <pc:sldMkLst>
          <pc:docMk/>
          <pc:sldMk cId="341031920" sldId="261"/>
        </pc:sldMkLst>
        <pc:spChg chg="mod">
          <ac:chgData name="Richard, C.J.E. (Céline)" userId="e704bc3d-858f-407d-a22f-8b89b1799737" providerId="ADAL" clId="{952FDE18-4F49-56A6-8C22-F66C681B648C}" dt="2025-09-26T08:28:55.377" v="12" actId="27636"/>
          <ac:spMkLst>
            <pc:docMk/>
            <pc:sldMk cId="341031920" sldId="261"/>
            <ac:spMk id="2" creationId="{0833031F-3C62-D320-C55E-92604BD5A0E4}"/>
          </ac:spMkLst>
        </pc:spChg>
        <pc:spChg chg="mod">
          <ac:chgData name="Richard, C.J.E. (Céline)" userId="e704bc3d-858f-407d-a22f-8b89b1799737" providerId="ADAL" clId="{952FDE18-4F49-56A6-8C22-F66C681B648C}" dt="2025-09-26T08:28:55.387" v="13" actId="27636"/>
          <ac:spMkLst>
            <pc:docMk/>
            <pc:sldMk cId="341031920" sldId="261"/>
            <ac:spMk id="3" creationId="{A063F47B-9CD1-310E-365E-2D2D2AD2A236}"/>
          </ac:spMkLst>
        </pc:spChg>
      </pc:sldChg>
      <pc:sldChg chg="modSp add mod">
        <pc:chgData name="Richard, C.J.E. (Céline)" userId="e704bc3d-858f-407d-a22f-8b89b1799737" providerId="ADAL" clId="{952FDE18-4F49-56A6-8C22-F66C681B648C}" dt="2025-09-26T08:28:55.422" v="15" actId="27636"/>
        <pc:sldMkLst>
          <pc:docMk/>
          <pc:sldMk cId="1194532211" sldId="262"/>
        </pc:sldMkLst>
        <pc:spChg chg="mod">
          <ac:chgData name="Richard, C.J.E. (Céline)" userId="e704bc3d-858f-407d-a22f-8b89b1799737" providerId="ADAL" clId="{952FDE18-4F49-56A6-8C22-F66C681B648C}" dt="2025-09-26T08:28:55.390" v="14" actId="27636"/>
          <ac:spMkLst>
            <pc:docMk/>
            <pc:sldMk cId="1194532211" sldId="262"/>
            <ac:spMk id="2" creationId="{3CB37398-0E33-14C9-0051-F090FCE4564A}"/>
          </ac:spMkLst>
        </pc:spChg>
        <pc:spChg chg="mod">
          <ac:chgData name="Richard, C.J.E. (Céline)" userId="e704bc3d-858f-407d-a22f-8b89b1799737" providerId="ADAL" clId="{952FDE18-4F49-56A6-8C22-F66C681B648C}" dt="2025-09-26T08:28:55.422" v="15" actId="27636"/>
          <ac:spMkLst>
            <pc:docMk/>
            <pc:sldMk cId="1194532211" sldId="262"/>
            <ac:spMk id="3" creationId="{0DE24D74-4591-C0C6-F0B1-7574F4A37EFB}"/>
          </ac:spMkLst>
        </pc:spChg>
      </pc:sldChg>
      <pc:sldChg chg="modSp add mod">
        <pc:chgData name="Richard, C.J.E. (Céline)" userId="e704bc3d-858f-407d-a22f-8b89b1799737" providerId="ADAL" clId="{952FDE18-4F49-56A6-8C22-F66C681B648C}" dt="2025-09-26T08:28:55.424" v="16" actId="27636"/>
        <pc:sldMkLst>
          <pc:docMk/>
          <pc:sldMk cId="3785136734" sldId="263"/>
        </pc:sldMkLst>
        <pc:spChg chg="mod">
          <ac:chgData name="Richard, C.J.E. (Céline)" userId="e704bc3d-858f-407d-a22f-8b89b1799737" providerId="ADAL" clId="{952FDE18-4F49-56A6-8C22-F66C681B648C}" dt="2025-09-26T08:28:55.424" v="16" actId="27636"/>
          <ac:spMkLst>
            <pc:docMk/>
            <pc:sldMk cId="3785136734" sldId="263"/>
            <ac:spMk id="2" creationId="{E1C36552-2BE9-CB1A-5A80-1F3EA83DFC56}"/>
          </ac:spMkLst>
        </pc:spChg>
      </pc:sldChg>
      <pc:sldChg chg="modSp add mod">
        <pc:chgData name="Richard, C.J.E. (Céline)" userId="e704bc3d-858f-407d-a22f-8b89b1799737" providerId="ADAL" clId="{952FDE18-4F49-56A6-8C22-F66C681B648C}" dt="2025-09-26T08:28:55.314" v="3" actId="27636"/>
        <pc:sldMkLst>
          <pc:docMk/>
          <pc:sldMk cId="2939832096" sldId="264"/>
        </pc:sldMkLst>
        <pc:spChg chg="mod">
          <ac:chgData name="Richard, C.J.E. (Céline)" userId="e704bc3d-858f-407d-a22f-8b89b1799737" providerId="ADAL" clId="{952FDE18-4F49-56A6-8C22-F66C681B648C}" dt="2025-09-26T08:28:55.314" v="3" actId="27636"/>
          <ac:spMkLst>
            <pc:docMk/>
            <pc:sldMk cId="2939832096" sldId="264"/>
            <ac:spMk id="2" creationId="{4B9C1C23-E831-2104-ED08-40BBDBF4D004}"/>
          </ac:spMkLst>
        </pc:spChg>
        <pc:spChg chg="mod">
          <ac:chgData name="Richard, C.J.E. (Céline)" userId="e704bc3d-858f-407d-a22f-8b89b1799737" providerId="ADAL" clId="{952FDE18-4F49-56A6-8C22-F66C681B648C}" dt="2025-09-26T08:28:55.313" v="2" actId="27636"/>
          <ac:spMkLst>
            <pc:docMk/>
            <pc:sldMk cId="2939832096" sldId="264"/>
            <ac:spMk id="4" creationId="{18737FA5-74C8-5943-3550-74332065A857}"/>
          </ac:spMkLst>
        </pc:spChg>
      </pc:sldChg>
      <pc:sldChg chg="modSp add mod">
        <pc:chgData name="Richard, C.J.E. (Céline)" userId="e704bc3d-858f-407d-a22f-8b89b1799737" providerId="ADAL" clId="{952FDE18-4F49-56A6-8C22-F66C681B648C}" dt="2025-09-26T08:28:55.375" v="11" actId="27636"/>
        <pc:sldMkLst>
          <pc:docMk/>
          <pc:sldMk cId="1451726930" sldId="265"/>
        </pc:sldMkLst>
        <pc:spChg chg="mod">
          <ac:chgData name="Richard, C.J.E. (Céline)" userId="e704bc3d-858f-407d-a22f-8b89b1799737" providerId="ADAL" clId="{952FDE18-4F49-56A6-8C22-F66C681B648C}" dt="2025-09-26T08:28:55.375" v="11" actId="27636"/>
          <ac:spMkLst>
            <pc:docMk/>
            <pc:sldMk cId="1451726930" sldId="265"/>
            <ac:spMk id="2" creationId="{488841A3-897F-72E3-9F99-8AA0B7D56B2B}"/>
          </ac:spMkLst>
        </pc:spChg>
      </pc:sldChg>
      <pc:sldChg chg="modSp add mod">
        <pc:chgData name="Richard, C.J.E. (Céline)" userId="e704bc3d-858f-407d-a22f-8b89b1799737" providerId="ADAL" clId="{952FDE18-4F49-56A6-8C22-F66C681B648C}" dt="2025-09-26T08:28:55.426" v="17" actId="27636"/>
        <pc:sldMkLst>
          <pc:docMk/>
          <pc:sldMk cId="4163647578" sldId="266"/>
        </pc:sldMkLst>
        <pc:spChg chg="mod">
          <ac:chgData name="Richard, C.J.E. (Céline)" userId="e704bc3d-858f-407d-a22f-8b89b1799737" providerId="ADAL" clId="{952FDE18-4F49-56A6-8C22-F66C681B648C}" dt="2025-09-26T08:28:55.426" v="17" actId="27636"/>
          <ac:spMkLst>
            <pc:docMk/>
            <pc:sldMk cId="4163647578" sldId="266"/>
            <ac:spMk id="2" creationId="{C6331EEB-32D3-0A39-6ECF-CFAE09B161C7}"/>
          </ac:spMkLst>
        </pc:spChg>
      </pc:sldChg>
      <pc:sldChg chg="modSp add mod">
        <pc:chgData name="Richard, C.J.E. (Céline)" userId="e704bc3d-858f-407d-a22f-8b89b1799737" providerId="ADAL" clId="{952FDE18-4F49-56A6-8C22-F66C681B648C}" dt="2025-09-26T08:29:40.593" v="25"/>
        <pc:sldMkLst>
          <pc:docMk/>
          <pc:sldMk cId="2977814846" sldId="529"/>
        </pc:sldMkLst>
        <pc:spChg chg="mod">
          <ac:chgData name="Richard, C.J.E. (Céline)" userId="e704bc3d-858f-407d-a22f-8b89b1799737" providerId="ADAL" clId="{952FDE18-4F49-56A6-8C22-F66C681B648C}" dt="2025-09-26T08:29:40.593" v="25"/>
          <ac:spMkLst>
            <pc:docMk/>
            <pc:sldMk cId="2977814846" sldId="529"/>
            <ac:spMk id="2" creationId="{00000000-0000-0000-0000-000000000000}"/>
          </ac:spMkLst>
        </pc:spChg>
        <pc:spChg chg="mod">
          <ac:chgData name="Richard, C.J.E. (Céline)" userId="e704bc3d-858f-407d-a22f-8b89b1799737" providerId="ADAL" clId="{952FDE18-4F49-56A6-8C22-F66C681B648C}" dt="2025-09-26T08:29:25.332" v="24" actId="27636"/>
          <ac:spMkLst>
            <pc:docMk/>
            <pc:sldMk cId="2977814846" sldId="529"/>
            <ac:spMk id="5" creationId="{00000000-0000-0000-0000-000000000000}"/>
          </ac:spMkLst>
        </pc:spChg>
        <pc:spChg chg="mod">
          <ac:chgData name="Richard, C.J.E. (Céline)" userId="e704bc3d-858f-407d-a22f-8b89b1799737" providerId="ADAL" clId="{952FDE18-4F49-56A6-8C22-F66C681B648C}" dt="2025-09-26T08:29:40.593" v="25"/>
          <ac:spMkLst>
            <pc:docMk/>
            <pc:sldMk cId="2977814846" sldId="529"/>
            <ac:spMk id="12" creationId="{00000000-0000-0000-0000-000000000000}"/>
          </ac:spMkLst>
        </pc:spChg>
        <pc:spChg chg="mod">
          <ac:chgData name="Richard, C.J.E. (Céline)" userId="e704bc3d-858f-407d-a22f-8b89b1799737" providerId="ADAL" clId="{952FDE18-4F49-56A6-8C22-F66C681B648C}" dt="2025-09-26T08:29:40.593" v="25"/>
          <ac:spMkLst>
            <pc:docMk/>
            <pc:sldMk cId="2977814846" sldId="529"/>
            <ac:spMk id="13" creationId="{00000000-0000-0000-0000-000000000000}"/>
          </ac:spMkLst>
        </pc:spChg>
      </pc:sldChg>
      <pc:sldChg chg="modSp add mod">
        <pc:chgData name="Richard, C.J.E. (Céline)" userId="e704bc3d-858f-407d-a22f-8b89b1799737" providerId="ADAL" clId="{952FDE18-4F49-56A6-8C22-F66C681B648C}" dt="2025-09-26T08:29:40.593" v="25"/>
        <pc:sldMkLst>
          <pc:docMk/>
          <pc:sldMk cId="3667248039" sldId="1018"/>
        </pc:sldMkLst>
        <pc:spChg chg="mod">
          <ac:chgData name="Richard, C.J.E. (Céline)" userId="e704bc3d-858f-407d-a22f-8b89b1799737" providerId="ADAL" clId="{952FDE18-4F49-56A6-8C22-F66C681B648C}" dt="2025-09-26T08:29:40.593" v="25"/>
          <ac:spMkLst>
            <pc:docMk/>
            <pc:sldMk cId="3667248039" sldId="1018"/>
            <ac:spMk id="2" creationId="{11E2E379-275C-6293-90D3-701B530F5382}"/>
          </ac:spMkLst>
        </pc:spChg>
        <pc:spChg chg="mod">
          <ac:chgData name="Richard, C.J.E. (Céline)" userId="e704bc3d-858f-407d-a22f-8b89b1799737" providerId="ADAL" clId="{952FDE18-4F49-56A6-8C22-F66C681B648C}" dt="2025-09-26T08:29:25.247" v="19" actId="27636"/>
          <ac:spMkLst>
            <pc:docMk/>
            <pc:sldMk cId="3667248039" sldId="1018"/>
            <ac:spMk id="7" creationId="{48820295-C1F8-4A81-B886-BB5ADE0C4C92}"/>
          </ac:spMkLst>
        </pc:spChg>
        <pc:spChg chg="mod">
          <ac:chgData name="Richard, C.J.E. (Céline)" userId="e704bc3d-858f-407d-a22f-8b89b1799737" providerId="ADAL" clId="{952FDE18-4F49-56A6-8C22-F66C681B648C}" dt="2025-09-26T08:29:25.261" v="20" actId="27636"/>
          <ac:spMkLst>
            <pc:docMk/>
            <pc:sldMk cId="3667248039" sldId="1018"/>
            <ac:spMk id="8" creationId="{8D75F375-8D55-E089-8F3E-BD4EA1D02E77}"/>
          </ac:spMkLst>
        </pc:spChg>
      </pc:sldChg>
      <pc:sldChg chg="modSp add">
        <pc:chgData name="Richard, C.J.E. (Céline)" userId="e704bc3d-858f-407d-a22f-8b89b1799737" providerId="ADAL" clId="{952FDE18-4F49-56A6-8C22-F66C681B648C}" dt="2025-09-26T08:29:40.593" v="25"/>
        <pc:sldMkLst>
          <pc:docMk/>
          <pc:sldMk cId="1882281185" sldId="1019"/>
        </pc:sldMkLst>
        <pc:spChg chg="mod">
          <ac:chgData name="Richard, C.J.E. (Céline)" userId="e704bc3d-858f-407d-a22f-8b89b1799737" providerId="ADAL" clId="{952FDE18-4F49-56A6-8C22-F66C681B648C}" dt="2025-09-26T08:29:40.593" v="25"/>
          <ac:spMkLst>
            <pc:docMk/>
            <pc:sldMk cId="1882281185" sldId="1019"/>
            <ac:spMk id="2" creationId="{EE01326E-5666-AD5C-4F5F-F04F6AB97F03}"/>
          </ac:spMkLst>
        </pc:spChg>
        <pc:spChg chg="mod">
          <ac:chgData name="Richard, C.J.E. (Céline)" userId="e704bc3d-858f-407d-a22f-8b89b1799737" providerId="ADAL" clId="{952FDE18-4F49-56A6-8C22-F66C681B648C}" dt="2025-09-26T08:29:40.593" v="25"/>
          <ac:spMkLst>
            <pc:docMk/>
            <pc:sldMk cId="1882281185" sldId="1019"/>
            <ac:spMk id="4" creationId="{48AEB357-6A59-32B9-6AA0-3CFBEFF1B420}"/>
          </ac:spMkLst>
        </pc:spChg>
      </pc:sldChg>
      <pc:sldChg chg="modSp add mod">
        <pc:chgData name="Richard, C.J.E. (Céline)" userId="e704bc3d-858f-407d-a22f-8b89b1799737" providerId="ADAL" clId="{952FDE18-4F49-56A6-8C22-F66C681B648C}" dt="2025-09-26T08:29:40.593" v="25"/>
        <pc:sldMkLst>
          <pc:docMk/>
          <pc:sldMk cId="856196703" sldId="1039"/>
        </pc:sldMkLst>
        <pc:spChg chg="mod">
          <ac:chgData name="Richard, C.J.E. (Céline)" userId="e704bc3d-858f-407d-a22f-8b89b1799737" providerId="ADAL" clId="{952FDE18-4F49-56A6-8C22-F66C681B648C}" dt="2025-09-26T08:29:40.593" v="25"/>
          <ac:spMkLst>
            <pc:docMk/>
            <pc:sldMk cId="856196703" sldId="1039"/>
            <ac:spMk id="2" creationId="{A48226C9-8063-2475-22C8-A596A9360069}"/>
          </ac:spMkLst>
        </pc:spChg>
        <pc:spChg chg="mod">
          <ac:chgData name="Richard, C.J.E. (Céline)" userId="e704bc3d-858f-407d-a22f-8b89b1799737" providerId="ADAL" clId="{952FDE18-4F49-56A6-8C22-F66C681B648C}" dt="2025-09-26T08:29:25.303" v="21" actId="27636"/>
          <ac:spMkLst>
            <pc:docMk/>
            <pc:sldMk cId="856196703" sldId="1039"/>
            <ac:spMk id="7" creationId="{DCD933AA-2B40-3A22-EC3D-464CBBD4BD09}"/>
          </ac:spMkLst>
        </pc:spChg>
        <pc:spChg chg="mod">
          <ac:chgData name="Richard, C.J.E. (Céline)" userId="e704bc3d-858f-407d-a22f-8b89b1799737" providerId="ADAL" clId="{952FDE18-4F49-56A6-8C22-F66C681B648C}" dt="2025-09-26T08:29:25.323" v="22" actId="27636"/>
          <ac:spMkLst>
            <pc:docMk/>
            <pc:sldMk cId="856196703" sldId="1039"/>
            <ac:spMk id="8" creationId="{BE9AEA11-F851-0378-98B6-625B8F22FCA3}"/>
          </ac:spMkLst>
        </pc:spChg>
      </pc:sldChg>
      <pc:sldChg chg="modSp add mod">
        <pc:chgData name="Richard, C.J.E. (Céline)" userId="e704bc3d-858f-407d-a22f-8b89b1799737" providerId="ADAL" clId="{952FDE18-4F49-56A6-8C22-F66C681B648C}" dt="2025-09-26T08:29:40.593" v="25"/>
        <pc:sldMkLst>
          <pc:docMk/>
          <pc:sldMk cId="2660012015" sldId="1041"/>
        </pc:sldMkLst>
        <pc:spChg chg="mod">
          <ac:chgData name="Richard, C.J.E. (Céline)" userId="e704bc3d-858f-407d-a22f-8b89b1799737" providerId="ADAL" clId="{952FDE18-4F49-56A6-8C22-F66C681B648C}" dt="2025-09-26T08:29:40.593" v="25"/>
          <ac:spMkLst>
            <pc:docMk/>
            <pc:sldMk cId="2660012015" sldId="1041"/>
            <ac:spMk id="2" creationId="{FA12F4B5-5F1D-056C-F56A-20ACE49788A4}"/>
          </ac:spMkLst>
        </pc:spChg>
        <pc:spChg chg="mod">
          <ac:chgData name="Richard, C.J.E. (Céline)" userId="e704bc3d-858f-407d-a22f-8b89b1799737" providerId="ADAL" clId="{952FDE18-4F49-56A6-8C22-F66C681B648C}" dt="2025-09-26T08:29:25.326" v="23" actId="27636"/>
          <ac:spMkLst>
            <pc:docMk/>
            <pc:sldMk cId="2660012015" sldId="1041"/>
            <ac:spMk id="7" creationId="{88DC2506-0F5B-A354-AA0D-04EFF002BE30}"/>
          </ac:spMkLst>
        </pc:spChg>
      </pc:sldChg>
    </pc:docChg>
  </pc:docChgLst>
  <pc:docChgLst>
    <pc:chgData name="Richard, C.J.E. (Céline)" userId="S::richardcje@vuw.leidenuniv.nl::e704bc3d-858f-407d-a22f-8b89b1799737" providerId="AD" clId="Web-{768DC4F0-FF21-FB6A-3425-BC59B7FEE5E9}"/>
    <pc:docChg chg="addSld delSld">
      <pc:chgData name="Richard, C.J.E. (Céline)" userId="S::richardcje@vuw.leidenuniv.nl::e704bc3d-858f-407d-a22f-8b89b1799737" providerId="AD" clId="Web-{768DC4F0-FF21-FB6A-3425-BC59B7FEE5E9}" dt="2025-09-26T08:23:10.423" v="1"/>
      <pc:docMkLst>
        <pc:docMk/>
      </pc:docMkLst>
      <pc:sldChg chg="new del">
        <pc:chgData name="Richard, C.J.E. (Céline)" userId="S::richardcje@vuw.leidenuniv.nl::e704bc3d-858f-407d-a22f-8b89b1799737" providerId="AD" clId="Web-{768DC4F0-FF21-FB6A-3425-BC59B7FEE5E9}" dt="2025-09-26T08:23:10.423" v="1"/>
        <pc:sldMkLst>
          <pc:docMk/>
          <pc:sldMk cId="907062507" sldId="529"/>
        </pc:sldMkLst>
      </pc:sldChg>
    </pc:docChg>
  </pc:docChgLst>
  <pc:docChgLst>
    <pc:chgData name="Huwaë,Sylvia Z.N." userId="3b21efb3-986f-49f7-a115-a0566bbfebf4" providerId="ADAL" clId="{77D5EC47-5A67-45D4-8B0A-1E05D53948B8}"/>
    <pc:docChg chg="modSld">
      <pc:chgData name="Huwaë,Sylvia Z.N." userId="3b21efb3-986f-49f7-a115-a0566bbfebf4" providerId="ADAL" clId="{77D5EC47-5A67-45D4-8B0A-1E05D53948B8}" dt="2025-09-12T07:40:46.158" v="38" actId="255"/>
      <pc:docMkLst>
        <pc:docMk/>
      </pc:docMkLst>
      <pc:sldChg chg="modSp mod">
        <pc:chgData name="Huwaë,Sylvia Z.N." userId="3b21efb3-986f-49f7-a115-a0566bbfebf4" providerId="ADAL" clId="{77D5EC47-5A67-45D4-8B0A-1E05D53948B8}" dt="2025-09-12T07:37:49.935" v="13" actId="120"/>
        <pc:sldMkLst>
          <pc:docMk/>
          <pc:sldMk cId="123014536" sldId="510"/>
        </pc:sldMkLst>
        <pc:spChg chg="mod">
          <ac:chgData name="Huwaë,Sylvia Z.N." userId="3b21efb3-986f-49f7-a115-a0566bbfebf4" providerId="ADAL" clId="{77D5EC47-5A67-45D4-8B0A-1E05D53948B8}" dt="2025-09-12T07:37:49.935" v="13" actId="120"/>
          <ac:spMkLst>
            <pc:docMk/>
            <pc:sldMk cId="123014536" sldId="510"/>
            <ac:spMk id="5" creationId="{FA7EF6FB-B364-CDDC-BCBF-A8E000BC7B3C}"/>
          </ac:spMkLst>
        </pc:spChg>
      </pc:sldChg>
      <pc:sldChg chg="modSp mod">
        <pc:chgData name="Huwaë,Sylvia Z.N." userId="3b21efb3-986f-49f7-a115-a0566bbfebf4" providerId="ADAL" clId="{77D5EC47-5A67-45D4-8B0A-1E05D53948B8}" dt="2025-09-12T07:38:09.130" v="17" actId="255"/>
        <pc:sldMkLst>
          <pc:docMk/>
          <pc:sldMk cId="3022725298" sldId="511"/>
        </pc:sldMkLst>
        <pc:spChg chg="mod">
          <ac:chgData name="Huwaë,Sylvia Z.N." userId="3b21efb3-986f-49f7-a115-a0566bbfebf4" providerId="ADAL" clId="{77D5EC47-5A67-45D4-8B0A-1E05D53948B8}" dt="2025-09-12T07:38:09.130" v="17" actId="255"/>
          <ac:spMkLst>
            <pc:docMk/>
            <pc:sldMk cId="3022725298" sldId="511"/>
            <ac:spMk id="5" creationId="{FEC31DCC-547E-92BA-80BD-B7B7A5726ABD}"/>
          </ac:spMkLst>
        </pc:spChg>
      </pc:sldChg>
      <pc:sldChg chg="modSp mod">
        <pc:chgData name="Huwaë,Sylvia Z.N." userId="3b21efb3-986f-49f7-a115-a0566bbfebf4" providerId="ADAL" clId="{77D5EC47-5A67-45D4-8B0A-1E05D53948B8}" dt="2025-09-12T07:37:59.385" v="15" actId="255"/>
        <pc:sldMkLst>
          <pc:docMk/>
          <pc:sldMk cId="1900899404" sldId="512"/>
        </pc:sldMkLst>
        <pc:spChg chg="mod">
          <ac:chgData name="Huwaë,Sylvia Z.N." userId="3b21efb3-986f-49f7-a115-a0566bbfebf4" providerId="ADAL" clId="{77D5EC47-5A67-45D4-8B0A-1E05D53948B8}" dt="2025-09-12T07:37:59.385" v="15" actId="255"/>
          <ac:spMkLst>
            <pc:docMk/>
            <pc:sldMk cId="1900899404" sldId="512"/>
            <ac:spMk id="6" creationId="{D7AE2282-E69A-0202-0C15-997E28E1E321}"/>
          </ac:spMkLst>
        </pc:spChg>
      </pc:sldChg>
      <pc:sldChg chg="modSp mod">
        <pc:chgData name="Huwaë,Sylvia Z.N." userId="3b21efb3-986f-49f7-a115-a0566bbfebf4" providerId="ADAL" clId="{77D5EC47-5A67-45D4-8B0A-1E05D53948B8}" dt="2025-09-12T07:38:17.928" v="19" actId="255"/>
        <pc:sldMkLst>
          <pc:docMk/>
          <pc:sldMk cId="310144242" sldId="513"/>
        </pc:sldMkLst>
        <pc:spChg chg="mod">
          <ac:chgData name="Huwaë,Sylvia Z.N." userId="3b21efb3-986f-49f7-a115-a0566bbfebf4" providerId="ADAL" clId="{77D5EC47-5A67-45D4-8B0A-1E05D53948B8}" dt="2025-09-12T07:38:17.928" v="19" actId="255"/>
          <ac:spMkLst>
            <pc:docMk/>
            <pc:sldMk cId="310144242" sldId="513"/>
            <ac:spMk id="4" creationId="{6E8C268B-8385-DA23-D617-DD2D6F8234AB}"/>
          </ac:spMkLst>
        </pc:spChg>
      </pc:sldChg>
      <pc:sldChg chg="modSp mod">
        <pc:chgData name="Huwaë,Sylvia Z.N." userId="3b21efb3-986f-49f7-a115-a0566bbfebf4" providerId="ADAL" clId="{77D5EC47-5A67-45D4-8B0A-1E05D53948B8}" dt="2025-09-12T07:38:25.493" v="21" actId="120"/>
        <pc:sldMkLst>
          <pc:docMk/>
          <pc:sldMk cId="2283109962" sldId="514"/>
        </pc:sldMkLst>
        <pc:spChg chg="mod">
          <ac:chgData name="Huwaë,Sylvia Z.N." userId="3b21efb3-986f-49f7-a115-a0566bbfebf4" providerId="ADAL" clId="{77D5EC47-5A67-45D4-8B0A-1E05D53948B8}" dt="2025-09-12T07:38:25.493" v="21" actId="120"/>
          <ac:spMkLst>
            <pc:docMk/>
            <pc:sldMk cId="2283109962" sldId="514"/>
            <ac:spMk id="4" creationId="{8E7E96DF-0FF7-4B3B-D600-07FF5D0CF935}"/>
          </ac:spMkLst>
        </pc:spChg>
      </pc:sldChg>
      <pc:sldChg chg="modSp mod modNotesTx">
        <pc:chgData name="Huwaë,Sylvia Z.N." userId="3b21efb3-986f-49f7-a115-a0566bbfebf4" providerId="ADAL" clId="{77D5EC47-5A67-45D4-8B0A-1E05D53948B8}" dt="2025-09-12T07:39:25.578" v="28" actId="255"/>
        <pc:sldMkLst>
          <pc:docMk/>
          <pc:sldMk cId="562613276" sldId="515"/>
        </pc:sldMkLst>
        <pc:spChg chg="mod">
          <ac:chgData name="Huwaë,Sylvia Z.N." userId="3b21efb3-986f-49f7-a115-a0566bbfebf4" providerId="ADAL" clId="{77D5EC47-5A67-45D4-8B0A-1E05D53948B8}" dt="2025-09-12T07:39:25.578" v="28" actId="255"/>
          <ac:spMkLst>
            <pc:docMk/>
            <pc:sldMk cId="562613276" sldId="515"/>
            <ac:spMk id="4" creationId="{527CE62F-F75E-22DB-C007-495D761BE79A}"/>
          </ac:spMkLst>
        </pc:spChg>
      </pc:sldChg>
      <pc:sldChg chg="modSp mod">
        <pc:chgData name="Huwaë,Sylvia Z.N." userId="3b21efb3-986f-49f7-a115-a0566bbfebf4" providerId="ADAL" clId="{77D5EC47-5A67-45D4-8B0A-1E05D53948B8}" dt="2025-09-12T07:39:35.443" v="30" actId="120"/>
        <pc:sldMkLst>
          <pc:docMk/>
          <pc:sldMk cId="4229773743" sldId="516"/>
        </pc:sldMkLst>
        <pc:spChg chg="mod">
          <ac:chgData name="Huwaë,Sylvia Z.N." userId="3b21efb3-986f-49f7-a115-a0566bbfebf4" providerId="ADAL" clId="{77D5EC47-5A67-45D4-8B0A-1E05D53948B8}" dt="2025-09-12T07:39:35.443" v="30" actId="120"/>
          <ac:spMkLst>
            <pc:docMk/>
            <pc:sldMk cId="4229773743" sldId="516"/>
            <ac:spMk id="5" creationId="{33BC8A51-BEF5-FD23-3A57-6ED5BAB6A7A7}"/>
          </ac:spMkLst>
        </pc:spChg>
      </pc:sldChg>
      <pc:sldChg chg="modSp mod">
        <pc:chgData name="Huwaë,Sylvia Z.N." userId="3b21efb3-986f-49f7-a115-a0566bbfebf4" providerId="ADAL" clId="{77D5EC47-5A67-45D4-8B0A-1E05D53948B8}" dt="2025-09-12T07:39:45.498" v="32" actId="255"/>
        <pc:sldMkLst>
          <pc:docMk/>
          <pc:sldMk cId="2350924946" sldId="517"/>
        </pc:sldMkLst>
        <pc:spChg chg="mod">
          <ac:chgData name="Huwaë,Sylvia Z.N." userId="3b21efb3-986f-49f7-a115-a0566bbfebf4" providerId="ADAL" clId="{77D5EC47-5A67-45D4-8B0A-1E05D53948B8}" dt="2025-09-12T07:39:45.498" v="32" actId="255"/>
          <ac:spMkLst>
            <pc:docMk/>
            <pc:sldMk cId="2350924946" sldId="517"/>
            <ac:spMk id="4" creationId="{C955DB12-B87F-27DF-EB2F-230DBA2E3234}"/>
          </ac:spMkLst>
        </pc:spChg>
      </pc:sldChg>
      <pc:sldChg chg="modSp mod">
        <pc:chgData name="Huwaë,Sylvia Z.N." userId="3b21efb3-986f-49f7-a115-a0566bbfebf4" providerId="ADAL" clId="{77D5EC47-5A67-45D4-8B0A-1E05D53948B8}" dt="2025-09-12T07:40:19.767" v="34" actId="255"/>
        <pc:sldMkLst>
          <pc:docMk/>
          <pc:sldMk cId="1387744426" sldId="518"/>
        </pc:sldMkLst>
        <pc:spChg chg="mod">
          <ac:chgData name="Huwaë,Sylvia Z.N." userId="3b21efb3-986f-49f7-a115-a0566bbfebf4" providerId="ADAL" clId="{77D5EC47-5A67-45D4-8B0A-1E05D53948B8}" dt="2025-09-12T07:40:19.767" v="34" actId="255"/>
          <ac:spMkLst>
            <pc:docMk/>
            <pc:sldMk cId="1387744426" sldId="518"/>
            <ac:spMk id="5" creationId="{C8A92F6A-7819-4D29-9BC9-D325529B3830}"/>
          </ac:spMkLst>
        </pc:spChg>
      </pc:sldChg>
      <pc:sldChg chg="modSp mod">
        <pc:chgData name="Huwaë,Sylvia Z.N." userId="3b21efb3-986f-49f7-a115-a0566bbfebf4" providerId="ADAL" clId="{77D5EC47-5A67-45D4-8B0A-1E05D53948B8}" dt="2025-09-12T07:38:53.526" v="24" actId="255"/>
        <pc:sldMkLst>
          <pc:docMk/>
          <pc:sldMk cId="2906078823" sldId="519"/>
        </pc:sldMkLst>
        <pc:spChg chg="mod">
          <ac:chgData name="Huwaë,Sylvia Z.N." userId="3b21efb3-986f-49f7-a115-a0566bbfebf4" providerId="ADAL" clId="{77D5EC47-5A67-45D4-8B0A-1E05D53948B8}" dt="2025-09-12T07:38:53.526" v="24" actId="255"/>
          <ac:spMkLst>
            <pc:docMk/>
            <pc:sldMk cId="2906078823" sldId="519"/>
            <ac:spMk id="2" creationId="{7FFFADFA-6313-ECD7-6353-952BB1183094}"/>
          </ac:spMkLst>
        </pc:spChg>
      </pc:sldChg>
      <pc:sldChg chg="modSp mod">
        <pc:chgData name="Huwaë,Sylvia Z.N." userId="3b21efb3-986f-49f7-a115-a0566bbfebf4" providerId="ADAL" clId="{77D5EC47-5A67-45D4-8B0A-1E05D53948B8}" dt="2025-09-12T07:38:40.792" v="22" actId="6549"/>
        <pc:sldMkLst>
          <pc:docMk/>
          <pc:sldMk cId="1158677062" sldId="522"/>
        </pc:sldMkLst>
        <pc:spChg chg="mod">
          <ac:chgData name="Huwaë,Sylvia Z.N." userId="3b21efb3-986f-49f7-a115-a0566bbfebf4" providerId="ADAL" clId="{77D5EC47-5A67-45D4-8B0A-1E05D53948B8}" dt="2025-09-12T07:38:40.792" v="22" actId="6549"/>
          <ac:spMkLst>
            <pc:docMk/>
            <pc:sldMk cId="1158677062" sldId="522"/>
            <ac:spMk id="2" creationId="{F561CBB7-FC85-07BE-37F8-FA61A70F7432}"/>
          </ac:spMkLst>
        </pc:spChg>
      </pc:sldChg>
      <pc:sldChg chg="modSp mod">
        <pc:chgData name="Huwaë,Sylvia Z.N." userId="3b21efb3-986f-49f7-a115-a0566bbfebf4" providerId="ADAL" clId="{77D5EC47-5A67-45D4-8B0A-1E05D53948B8}" dt="2025-09-12T07:40:33.995" v="36" actId="255"/>
        <pc:sldMkLst>
          <pc:docMk/>
          <pc:sldMk cId="3402552779" sldId="523"/>
        </pc:sldMkLst>
        <pc:spChg chg="mod">
          <ac:chgData name="Huwaë,Sylvia Z.N." userId="3b21efb3-986f-49f7-a115-a0566bbfebf4" providerId="ADAL" clId="{77D5EC47-5A67-45D4-8B0A-1E05D53948B8}" dt="2025-09-12T07:40:33.995" v="36" actId="255"/>
          <ac:spMkLst>
            <pc:docMk/>
            <pc:sldMk cId="3402552779" sldId="523"/>
            <ac:spMk id="5" creationId="{5513AB8C-322F-C68E-0E6F-291C2B7860FD}"/>
          </ac:spMkLst>
        </pc:spChg>
      </pc:sldChg>
      <pc:sldChg chg="modSp mod">
        <pc:chgData name="Huwaë,Sylvia Z.N." userId="3b21efb3-986f-49f7-a115-a0566bbfebf4" providerId="ADAL" clId="{77D5EC47-5A67-45D4-8B0A-1E05D53948B8}" dt="2025-09-12T07:40:46.158" v="38" actId="255"/>
        <pc:sldMkLst>
          <pc:docMk/>
          <pc:sldMk cId="4192035516" sldId="524"/>
        </pc:sldMkLst>
        <pc:spChg chg="mod">
          <ac:chgData name="Huwaë,Sylvia Z.N." userId="3b21efb3-986f-49f7-a115-a0566bbfebf4" providerId="ADAL" clId="{77D5EC47-5A67-45D4-8B0A-1E05D53948B8}" dt="2025-09-12T07:40:46.158" v="38" actId="255"/>
          <ac:spMkLst>
            <pc:docMk/>
            <pc:sldMk cId="4192035516" sldId="524"/>
            <ac:spMk id="4" creationId="{A82C989F-37B7-F154-CA34-A898F6FBAEF1}"/>
          </ac:spMkLst>
        </pc:spChg>
      </pc:sldChg>
      <pc:sldChg chg="modSp mod">
        <pc:chgData name="Huwaë,Sylvia Z.N." userId="3b21efb3-986f-49f7-a115-a0566bbfebf4" providerId="ADAL" clId="{77D5EC47-5A67-45D4-8B0A-1E05D53948B8}" dt="2025-09-12T07:39:15" v="26" actId="255"/>
        <pc:sldMkLst>
          <pc:docMk/>
          <pc:sldMk cId="3808165120" sldId="526"/>
        </pc:sldMkLst>
        <pc:spChg chg="mod">
          <ac:chgData name="Huwaë,Sylvia Z.N." userId="3b21efb3-986f-49f7-a115-a0566bbfebf4" providerId="ADAL" clId="{77D5EC47-5A67-45D4-8B0A-1E05D53948B8}" dt="2025-09-12T07:39:15" v="26" actId="255"/>
          <ac:spMkLst>
            <pc:docMk/>
            <pc:sldMk cId="3808165120" sldId="526"/>
            <ac:spMk id="2" creationId="{7C4C6041-E573-E414-DA76-BA0509A07B83}"/>
          </ac:spMkLst>
        </pc:spChg>
      </pc:sldChg>
      <pc:sldChg chg="modSp mod">
        <pc:chgData name="Huwaë,Sylvia Z.N." userId="3b21efb3-986f-49f7-a115-a0566bbfebf4" providerId="ADAL" clId="{77D5EC47-5A67-45D4-8B0A-1E05D53948B8}" dt="2025-09-12T07:37:32.012" v="11" actId="255"/>
        <pc:sldMkLst>
          <pc:docMk/>
          <pc:sldMk cId="2098680919" sldId="527"/>
        </pc:sldMkLst>
        <pc:spChg chg="mod">
          <ac:chgData name="Huwaë,Sylvia Z.N." userId="3b21efb3-986f-49f7-a115-a0566bbfebf4" providerId="ADAL" clId="{77D5EC47-5A67-45D4-8B0A-1E05D53948B8}" dt="2025-09-12T06:20:49.749" v="8" actId="20577"/>
          <ac:spMkLst>
            <pc:docMk/>
            <pc:sldMk cId="2098680919" sldId="527"/>
            <ac:spMk id="2" creationId="{4ED96271-3237-6A62-071E-2BB76B0E38AE}"/>
          </ac:spMkLst>
        </pc:spChg>
        <pc:spChg chg="mod">
          <ac:chgData name="Huwaë,Sylvia Z.N." userId="3b21efb3-986f-49f7-a115-a0566bbfebf4" providerId="ADAL" clId="{77D5EC47-5A67-45D4-8B0A-1E05D53948B8}" dt="2025-09-12T07:37:32.012" v="11" actId="255"/>
          <ac:spMkLst>
            <pc:docMk/>
            <pc:sldMk cId="2098680919" sldId="527"/>
            <ac:spMk id="5" creationId="{03FA16AB-A458-0BA5-52D2-BA4D85AD6324}"/>
          </ac:spMkLst>
        </pc:spChg>
      </pc:sldChg>
    </pc:docChg>
  </pc:docChgLst>
</pc:chgInfo>
</file>

<file path=ppt/comments/modernComment_204_FC1D39AF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31676444-576D-4AAC-A758-9DEAB991A578}" authorId="{3EA7B962-C89D-145F-FCCA-948506C5E214}" status="resolved" created="2025-09-08T12:46:23.194" complete="10000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4229773743" sldId="516"/>
      <ac:spMk id="2" creationId="{660EE043-33BC-F336-D4A7-D3B1E6EAB8BA}"/>
    </ac:deMkLst>
    <p188:replyLst>
      <p188:reply id="{7B5161F2-FFE6-4790-9F78-ACB7C28BBAF5}" authorId="{C63CEFDE-C0D3-DF37-EE49-1EB2079A5547}" created="2025-09-11T07:46:59.478">
        <p188:txBody>
          <a:bodyPr/>
          <a:lstStyle/>
          <a:p>
            <a:r>
              <a:rPr lang="en-US"/>
              <a:t>In dit geval klopt local c: drive wel: de data (tijdelijk) downloaden en opslaan op de lokale schijf is veiliger dan het opslaan op de OneDrive omdat het dan in de cloud komt te staan.</a:t>
            </a:r>
          </a:p>
        </p188:txBody>
        <p188:extLst>
          <p:ext xmlns:p="http://schemas.openxmlformats.org/presentationml/2006/main" uri="{57CB4572-C831-44C2-8A1C-0ADB6CCDFE69}">
            <p223:reactions xmlns:p223="http://schemas.microsoft.com/office/powerpoint/2022/03/main">
              <p223:rxn type="👍">
                <p223:instance time="2025-09-11T08:24:12.324" authorId="{3EA7B962-C89D-145F-FCCA-948506C5E214}"/>
              </p223:rxn>
            </p223:reactions>
          </p:ext>
        </p188:extLst>
      </p188:reply>
    </p188:replyLst>
    <p188:txBody>
      <a:bodyPr/>
      <a:lstStyle/>
      <a:p>
        <a:r>
          <a:rPr lang="nl-NL"/>
          <a:t>“local C: drive” vervangen door “institutional drive”. Dit staat voor een gedeelde opslaglocatie (bijv. sharepoint) die eigendom is van een organisatie of instelling. Dat bedoel je hier toch?</a:t>
        </a:r>
      </a:p>
    </p188:txBody>
  </p188:cm>
</p188:cmLst>
</file>

<file path=ppt/comments/modernComment_20C_F9DD62BC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7D69079E-DE2E-45FC-AC7A-8945FF9F4CB8}" authorId="{3EA7B962-C89D-145F-FCCA-948506C5E214}" status="resolved" created="2025-09-08T12:44:46.905" complete="100000">
    <pc:sldMkLst xmlns:pc="http://schemas.microsoft.com/office/powerpoint/2013/main/command">
      <pc:docMk/>
      <pc:sldMk cId="4192035516" sldId="524"/>
    </pc:sldMkLst>
    <p188:replyLst>
      <p188:reply id="{3396070A-11A9-492B-A507-6D77383BF83C}" authorId="{C63CEFDE-C0D3-DF37-EE49-1EB2079A5547}" created="2025-09-11T07:48:29.156">
        <p188:txBody>
          <a:bodyPr/>
          <a:lstStyle/>
          <a:p>
            <a:r>
              <a:rPr lang="en-US"/>
              <a:t>Ik heb een laatste dia toegevoegd. Ook op de begindia heb ik onze gegevens vermeld. Is het oké zo?</a:t>
            </a:r>
          </a:p>
        </p188:txBody>
        <p188:extLst>
          <p:ext xmlns:p="http://schemas.openxmlformats.org/presentationml/2006/main" uri="{57CB4572-C831-44C2-8A1C-0ADB6CCDFE69}">
            <p223:reactions xmlns:p223="http://schemas.microsoft.com/office/powerpoint/2022/03/main">
              <p223:rxn type="👍">
                <p223:instance time="2025-09-11T08:24:04.350" authorId="{3EA7B962-C89D-145F-FCCA-948506C5E214}"/>
              </p223:rxn>
            </p223:reactions>
          </p:ext>
        </p188:extLst>
      </p188:reply>
    </p188:replyLst>
    <p188:txBody>
      <a:bodyPr/>
      <a:lstStyle/>
      <a:p>
        <a:r>
          <a:rPr lang="nl-NL"/>
          <a:t>Ik mis een laatste dia met rdm-mailadres en onze namen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45046B-E3A6-4E43-9D24-8C38ABDF8202}" type="datetimeFigureOut">
              <a:rPr lang="nl-NL"/>
              <a:t>26-9-2025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D2CFB6-CBE2-1D40-B0FD-77D0D9479B87}" type="slidenum">
              <a:r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84257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181FFB-193A-004A-8F01-EDDF22D7C2C9}" type="datetimeFigureOut">
              <a:rPr lang="nl-NL" smtClean="0"/>
              <a:t>26-9-2025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E5B985-02CB-C043-BB52-8D24F3A71D81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018749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b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E5B985-02CB-C043-BB52-8D24F3A71D81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016433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E5B985-02CB-C043-BB52-8D24F3A71D81}" type="slidenum">
              <a:rPr lang="nl-NL" smtClean="0"/>
              <a:t>13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342692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E5B985-02CB-C043-BB52-8D24F3A71D81}" type="slidenum">
              <a:rPr lang="nl-NL" smtClean="0"/>
              <a:t>16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662452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E5B985-02CB-C043-BB52-8D24F3A71D81}" type="slidenum">
              <a:rPr lang="nl-NL" smtClean="0"/>
              <a:t>18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982111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E5B985-02CB-C043-BB52-8D24F3A71D81}" type="slidenum">
              <a:rPr lang="nl-NL" smtClean="0"/>
              <a:t>19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173146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E5B985-02CB-C043-BB52-8D24F3A71D81}" type="slidenum">
              <a:rPr lang="nl-NL" smtClean="0"/>
              <a:t>20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902002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B737BF-8E2B-7209-1AA9-AC1BF9CBEC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61BBAB45-88B3-434D-BB18-203C6C85C1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2CA69685-A49D-F944-79B8-7292D8B160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b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EECAD50-3614-0D99-E61B-D12960E16B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E5B985-02CB-C043-BB52-8D24F3A71D81}" type="slidenum">
              <a:rPr lang="nl-NL" smtClean="0"/>
              <a:t>21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11198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sv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gif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7" Type="http://schemas.openxmlformats.org/officeDocument/2006/relationships/image" Target="../media/image18.JPG"/><Relationship Id="rId2" Type="http://schemas.openxmlformats.org/officeDocument/2006/relationships/image" Target="../media/image13.gi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gif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emf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blad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>
            <a:extLst>
              <a:ext uri="{FF2B5EF4-FFF2-40B4-BE49-F238E27FC236}">
                <a16:creationId xmlns:a16="http://schemas.microsoft.com/office/drawing/2014/main" id="{60F246EA-2CA6-A949-8C74-EFA4609F56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84548843-C499-E245-95D4-C33008F15D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2400" y="1400400"/>
            <a:ext cx="8722800" cy="856800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>
                    <a:alpha val="94000"/>
                  </a:schemeClr>
                </a:solidFill>
              </a:defRPr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10" name="Tijdelijke aanduiding voor inhoud 1">
            <a:extLst>
              <a:ext uri="{FF2B5EF4-FFF2-40B4-BE49-F238E27FC236}">
                <a16:creationId xmlns:a16="http://schemas.microsoft.com/office/drawing/2014/main" id="{C3A00F72-3AB5-E14B-B4B6-C3FE088A9D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2400" y="2331719"/>
            <a:ext cx="8722799" cy="1743013"/>
          </a:xfrm>
        </p:spPr>
        <p:txBody>
          <a:bodyPr/>
          <a:lstStyle>
            <a:lvl1pPr>
              <a:buFontTx/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Tekststijl van het model bewerken</a:t>
            </a:r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F10A5C45-3525-4B49-ADF7-2EF353ADB3E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0800" y="190800"/>
            <a:ext cx="673100" cy="67310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F72AD303-BDFF-934F-9145-CB4C92C73CB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864000" y="190800"/>
            <a:ext cx="108267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434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ot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hoek 10">
            <a:extLst>
              <a:ext uri="{FF2B5EF4-FFF2-40B4-BE49-F238E27FC236}">
                <a16:creationId xmlns:a16="http://schemas.microsoft.com/office/drawing/2014/main" id="{B8A9C812-2E58-0645-A293-BECF92250576}"/>
              </a:ext>
            </a:extLst>
          </p:cNvPr>
          <p:cNvSpPr/>
          <p:nvPr userDrawn="1"/>
        </p:nvSpPr>
        <p:spPr>
          <a:xfrm>
            <a:off x="0" y="0"/>
            <a:ext cx="9144000" cy="4089600"/>
          </a:xfrm>
          <a:prstGeom prst="rect">
            <a:avLst/>
          </a:prstGeom>
          <a:solidFill>
            <a:srgbClr val="6633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Tijdelijke aanduiding voor inhoud 1">
            <a:extLst>
              <a:ext uri="{FF2B5EF4-FFF2-40B4-BE49-F238E27FC236}">
                <a16:creationId xmlns:a16="http://schemas.microsoft.com/office/drawing/2014/main" id="{E6F7F96C-6BFF-6F43-9987-44ED1DB5F4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2400" y="1200151"/>
            <a:ext cx="8722799" cy="2874582"/>
          </a:xfrm>
        </p:spPr>
        <p:txBody>
          <a:bodyPr/>
          <a:lstStyle>
            <a:lvl1pPr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24" name="Tijdelijke aanduiding voor inhoud 2">
            <a:extLst>
              <a:ext uri="{FF2B5EF4-FFF2-40B4-BE49-F238E27FC236}">
                <a16:creationId xmlns:a16="http://schemas.microsoft.com/office/drawing/2014/main" id="{FC0CC26D-4375-804A-A98F-81E6E01505AC}"/>
              </a:ext>
            </a:extLst>
          </p:cNvPr>
          <p:cNvSpPr txBox="1">
            <a:spLocks/>
          </p:cNvSpPr>
          <p:nvPr userDrawn="1"/>
        </p:nvSpPr>
        <p:spPr>
          <a:xfrm>
            <a:off x="2769607" y="4236031"/>
            <a:ext cx="6183880" cy="74617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Tx/>
              <a:buNone/>
              <a:defRPr sz="1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/>
          </a:p>
        </p:txBody>
      </p:sp>
      <p:sp>
        <p:nvSpPr>
          <p:cNvPr id="10" name="Tijdelijke aanduiding voor inhoud 3">
            <a:extLst>
              <a:ext uri="{FF2B5EF4-FFF2-40B4-BE49-F238E27FC236}">
                <a16:creationId xmlns:a16="http://schemas.microsoft.com/office/drawing/2014/main" id="{CFDF3A75-0FAB-4F4F-9617-610FEDF2CE7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443591" y="4272566"/>
            <a:ext cx="5509896" cy="673100"/>
          </a:xfrm>
        </p:spPr>
        <p:txBody>
          <a:bodyPr anchor="ctr" anchorCtr="0">
            <a:normAutofit/>
          </a:bodyPr>
          <a:lstStyle>
            <a:lvl1pPr marL="0" indent="0">
              <a:buFontTx/>
              <a:buNone/>
              <a:defRPr sz="1200">
                <a:latin typeface="Arial"/>
                <a:cs typeface="Arial"/>
              </a:defRPr>
            </a:lvl1pPr>
            <a:lvl2pPr marL="457200" indent="0">
              <a:buFontTx/>
              <a:buNone/>
              <a:defRPr sz="1200">
                <a:latin typeface="Arial"/>
                <a:cs typeface="Arial"/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Gegevens afzender (denk aan: naam, contactgegevens, opleiding, enz.)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6F667120-90A3-E741-801D-CCE9CA950A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4000" y="4269391"/>
            <a:ext cx="108267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633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dia (2 regelige titel) met subtite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F623528C-8666-4911-B6CE-06B12DD3032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49789" y="0"/>
            <a:ext cx="8694210" cy="3529013"/>
          </a:xfrm>
          <a:custGeom>
            <a:avLst/>
            <a:gdLst>
              <a:gd name="connsiteX0" fmla="*/ 0 w 8694210"/>
              <a:gd name="connsiteY0" fmla="*/ 0 h 4705350"/>
              <a:gd name="connsiteX1" fmla="*/ 8694210 w 8694210"/>
              <a:gd name="connsiteY1" fmla="*/ 0 h 4705350"/>
              <a:gd name="connsiteX2" fmla="*/ 8694210 w 8694210"/>
              <a:gd name="connsiteY2" fmla="*/ 4368785 h 4705350"/>
              <a:gd name="connsiteX3" fmla="*/ 3620076 w 8694210"/>
              <a:gd name="connsiteY3" fmla="*/ 4368785 h 4705350"/>
              <a:gd name="connsiteX4" fmla="*/ 3315289 w 8694210"/>
              <a:gd name="connsiteY4" fmla="*/ 4673572 h 4705350"/>
              <a:gd name="connsiteX5" fmla="*/ 3315289 w 8694210"/>
              <a:gd name="connsiteY5" fmla="*/ 4705350 h 4705350"/>
              <a:gd name="connsiteX6" fmla="*/ 457180 w 8694210"/>
              <a:gd name="connsiteY6" fmla="*/ 4705350 h 4705350"/>
              <a:gd name="connsiteX7" fmla="*/ 0 w 8694210"/>
              <a:gd name="connsiteY7" fmla="*/ 4248170 h 4705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94210" h="4705350">
                <a:moveTo>
                  <a:pt x="0" y="0"/>
                </a:moveTo>
                <a:lnTo>
                  <a:pt x="8694210" y="0"/>
                </a:lnTo>
                <a:lnTo>
                  <a:pt x="8694210" y="4368785"/>
                </a:lnTo>
                <a:lnTo>
                  <a:pt x="3620076" y="4368785"/>
                </a:lnTo>
                <a:cubicBezTo>
                  <a:pt x="3451747" y="4368785"/>
                  <a:pt x="3315289" y="4505243"/>
                  <a:pt x="3315289" y="4673572"/>
                </a:cubicBezTo>
                <a:lnTo>
                  <a:pt x="3315289" y="4705350"/>
                </a:lnTo>
                <a:lnTo>
                  <a:pt x="457180" y="4705350"/>
                </a:lnTo>
                <a:cubicBezTo>
                  <a:pt x="204686" y="4705350"/>
                  <a:pt x="0" y="4500664"/>
                  <a:pt x="0" y="4248170"/>
                </a:cubicBezTo>
                <a:close/>
              </a:path>
            </a:pathLst>
          </a:custGeom>
          <a:solidFill>
            <a:srgbClr val="EAEAEA"/>
          </a:solidFill>
        </p:spPr>
        <p:txBody>
          <a:bodyPr wrap="square" tIns="0" anchor="ctr" anchorCtr="1">
            <a:noAutofit/>
          </a:bodyPr>
          <a:lstStyle>
            <a:lvl1pPr algn="l">
              <a:spcBef>
                <a:spcPts val="0"/>
              </a:spcBef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Click on icon  </a:t>
            </a:r>
            <a:br>
              <a:rPr lang="en-US" noProof="0" dirty="0"/>
            </a:br>
            <a:r>
              <a:rPr lang="en-US" noProof="0" dirty="0"/>
              <a:t>to add picture</a:t>
            </a:r>
          </a:p>
        </p:txBody>
      </p:sp>
      <p:sp>
        <p:nvSpPr>
          <p:cNvPr id="53" name="Rectangle 3">
            <a:extLst>
              <a:ext uri="{FF2B5EF4-FFF2-40B4-BE49-F238E27FC236}">
                <a16:creationId xmlns:a16="http://schemas.microsoft.com/office/drawing/2014/main" id="{2B10D285-94EA-4EB1-817D-9B5894023DFD}"/>
              </a:ext>
            </a:extLst>
          </p:cNvPr>
          <p:cNvSpPr/>
          <p:nvPr userDrawn="1"/>
        </p:nvSpPr>
        <p:spPr>
          <a:xfrm>
            <a:off x="-2574472" y="-1617785"/>
            <a:ext cx="14292944" cy="83790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013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1113889-AFCA-4093-B2D6-16B70FE853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64797" y="3529013"/>
            <a:ext cx="4454059" cy="530831"/>
          </a:xfrm>
        </p:spPr>
        <p:txBody>
          <a:bodyPr anchor="b" anchorCtr="0">
            <a:noAutofit/>
          </a:bodyPr>
          <a:lstStyle>
            <a:lvl1pPr>
              <a:lnSpc>
                <a:spcPct val="80000"/>
              </a:lnSpc>
              <a:defRPr sz="2250" spc="-34" baseline="0">
                <a:solidFill>
                  <a:schemeClr val="tx2"/>
                </a:solidFill>
              </a:defRPr>
            </a:lvl1pPr>
          </a:lstStyle>
          <a:p>
            <a:r>
              <a:rPr lang="en-US" noProof="0" dirty="0"/>
              <a:t>Click to add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5139539-07AB-43B9-A8D2-9D0467DC174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64795" y="4675693"/>
            <a:ext cx="4454059" cy="174644"/>
          </a:xfrm>
        </p:spPr>
        <p:txBody>
          <a:bodyPr>
            <a:noAutofit/>
          </a:bodyPr>
          <a:lstStyle>
            <a:lvl1pPr>
              <a:defRPr sz="1013"/>
            </a:lvl1pPr>
          </a:lstStyle>
          <a:p>
            <a:pPr lvl="0"/>
            <a:r>
              <a:rPr lang="en-US" noProof="0" dirty="0"/>
              <a:t>Click to add department and date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BBE7FF0D-A11C-478D-82C1-4EAA76F26F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64795" y="4279756"/>
            <a:ext cx="4453516" cy="310103"/>
          </a:xfrm>
        </p:spPr>
        <p:txBody>
          <a:bodyPr/>
          <a:lstStyle>
            <a:lvl1pPr>
              <a:lnSpc>
                <a:spcPct val="80000"/>
              </a:lnSpc>
              <a:defRPr sz="2250" spc="-34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dirty="0"/>
              <a:t>Click to add subtitle</a:t>
            </a:r>
          </a:p>
        </p:txBody>
      </p:sp>
      <p:sp>
        <p:nvSpPr>
          <p:cNvPr id="42" name="Rectangle 106">
            <a:extLst>
              <a:ext uri="{FF2B5EF4-FFF2-40B4-BE49-F238E27FC236}">
                <a16:creationId xmlns:a16="http://schemas.microsoft.com/office/drawing/2014/main" id="{D22C04FF-2BBD-4F2B-B882-F82899D4A1BD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-2430152" y="3"/>
            <a:ext cx="2329217" cy="6367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square" lIns="81000" tIns="81000" rIns="81000" bIns="101250" anchor="t">
            <a:spAutoFit/>
          </a:bodyPr>
          <a:lstStyle/>
          <a:p>
            <a:pPr marL="0" marR="0" lvl="0" indent="0" algn="l" defTabSz="514337" rtl="0" eaLnBrk="1" fontAlgn="auto" latinLnBrk="0" hangingPunct="1">
              <a:lnSpc>
                <a:spcPct val="95000"/>
              </a:lnSpc>
              <a:spcBef>
                <a:spcPts val="338"/>
              </a:spcBef>
              <a:spcAft>
                <a:spcPts val="0"/>
              </a:spcAft>
              <a:buClrTx/>
              <a:buSzTx/>
              <a:buFontTx/>
              <a:buNone/>
              <a:tabLst>
                <a:tab pos="642029" algn="l"/>
              </a:tabLst>
              <a:defRPr/>
            </a:pPr>
            <a:r>
              <a:rPr kumimoji="0" lang="nl-NL" altLang="en-US" sz="619" b="1" i="0" u="none" strike="noStrike" kern="1200" cap="none" spc="-6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Add</a:t>
            </a:r>
            <a:r>
              <a:rPr kumimoji="0" lang="nl-NL" altLang="en-US" sz="619" b="1" i="0" u="none" strike="noStrike" kern="1200" cap="none" spc="-6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r>
              <a:rPr kumimoji="0" lang="nl-NL" altLang="en-US" sz="619" b="1" i="0" u="none" strike="noStrike" kern="1200" cap="none" spc="-6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an</a:t>
            </a:r>
            <a:r>
              <a:rPr kumimoji="0" lang="nl-NL" altLang="en-US" sz="619" b="1" i="0" u="none" strike="noStrike" kern="1200" cap="none" spc="-6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image</a:t>
            </a:r>
          </a:p>
          <a:p>
            <a:pPr marL="80998" marR="0" lvl="0" indent="-80998" algn="l" defTabSz="514337" rtl="0" eaLnBrk="1" fontAlgn="auto" latinLnBrk="0" hangingPunct="1">
              <a:lnSpc>
                <a:spcPct val="95000"/>
              </a:lnSpc>
              <a:spcBef>
                <a:spcPts val="338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>
                <a:tab pos="642029" algn="l"/>
              </a:tabLst>
              <a:defRPr/>
            </a:pPr>
            <a:r>
              <a:rPr kumimoji="0" lang="en-US" altLang="en-US" sz="563" b="0" i="0" u="none" strike="noStrike" kern="1200" cap="none" spc="-6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Click on the icon in the center of the image area</a:t>
            </a:r>
          </a:p>
          <a:p>
            <a:pPr marL="80998" marR="0" lvl="0" indent="-80998" algn="l" defTabSz="514337" rtl="0" eaLnBrk="1" fontAlgn="auto" latinLnBrk="0" hangingPunct="1">
              <a:lnSpc>
                <a:spcPct val="95000"/>
              </a:lnSpc>
              <a:spcBef>
                <a:spcPts val="338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>
                <a:tab pos="642029" algn="l"/>
              </a:tabLst>
              <a:defRPr/>
            </a:pPr>
            <a:r>
              <a:rPr kumimoji="0" lang="en-US" altLang="en-US" sz="563" b="0" i="0" u="none" strike="noStrike" kern="1200" cap="none" spc="-6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Select an image. Note: Use a landscape image</a:t>
            </a:r>
          </a:p>
          <a:p>
            <a:pPr marL="80998" marR="0" lvl="0" indent="-80998" algn="l" defTabSz="514337" rtl="0" eaLnBrk="1" fontAlgn="auto" latinLnBrk="0" hangingPunct="1">
              <a:lnSpc>
                <a:spcPct val="95000"/>
              </a:lnSpc>
              <a:spcBef>
                <a:spcPts val="338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>
                <a:tab pos="642029" algn="l"/>
              </a:tabLst>
              <a:defRPr/>
            </a:pPr>
            <a:r>
              <a:rPr kumimoji="0" lang="en-US" altLang="en-US" sz="563" b="0" i="0" u="none" strike="noStrike" kern="1200" cap="none" spc="-6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Click ‘Insert’ and the image will be placed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690AEE52-AAA3-4655-B2C0-E6B2D703F4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2642" y="4500710"/>
            <a:ext cx="1842559" cy="400817"/>
          </a:xfrm>
          <a:prstGeom prst="rect">
            <a:avLst/>
          </a:prstGeom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91AFE61-A456-451A-B4DA-83075068CD5F}"/>
              </a:ext>
            </a:extLst>
          </p:cNvPr>
          <p:cNvCxnSpPr>
            <a:cxnSpLocks/>
          </p:cNvCxnSpPr>
          <p:nvPr userDrawn="1"/>
        </p:nvCxnSpPr>
        <p:spPr>
          <a:xfrm>
            <a:off x="4089798" y="4157400"/>
            <a:ext cx="850502" cy="0"/>
          </a:xfrm>
          <a:prstGeom prst="line">
            <a:avLst/>
          </a:prstGeom>
          <a:ln w="38100" cap="rnd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ep 24">
            <a:extLst>
              <a:ext uri="{FF2B5EF4-FFF2-40B4-BE49-F238E27FC236}">
                <a16:creationId xmlns:a16="http://schemas.microsoft.com/office/drawing/2014/main" id="{022AF5D4-65E3-4E77-B8A7-AF4EBDA72181}"/>
              </a:ext>
            </a:extLst>
          </p:cNvPr>
          <p:cNvGrpSpPr/>
          <p:nvPr userDrawn="1"/>
        </p:nvGrpSpPr>
        <p:grpSpPr>
          <a:xfrm>
            <a:off x="9247578" y="0"/>
            <a:ext cx="2329217" cy="4289108"/>
            <a:chOff x="12326583" y="1"/>
            <a:chExt cx="2329217" cy="5718810"/>
          </a:xfrm>
        </p:grpSpPr>
        <p:sp>
          <p:nvSpPr>
            <p:cNvPr id="33" name="Rectangle 106">
              <a:extLst>
                <a:ext uri="{FF2B5EF4-FFF2-40B4-BE49-F238E27FC236}">
                  <a16:creationId xmlns:a16="http://schemas.microsoft.com/office/drawing/2014/main" id="{2E3B1F64-D6E9-4471-9C97-B35E36BE115C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12326583" y="1"/>
              <a:ext cx="2329217" cy="57188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square" lIns="144000" tIns="144000" rIns="144000" bIns="180000" anchor="t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95000"/>
                </a:lnSpc>
                <a:spcBef>
                  <a:spcPts val="45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6060" algn="l"/>
                </a:tabLst>
                <a:defRPr/>
              </a:pPr>
              <a:r>
                <a:rPr kumimoji="0" lang="nl-NL" altLang="en-US" sz="825" b="1" i="0" u="none" strike="noStrike" kern="1200" cap="none" spc="-8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rPr>
                <a:t>Crop</a:t>
              </a:r>
              <a:r>
                <a:rPr kumimoji="0" lang="nl-NL" altLang="en-US" sz="825" b="1" i="0" u="none" strike="noStrike" kern="1200" cap="none" spc="-8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rPr>
                <a:t> </a:t>
              </a:r>
              <a:r>
                <a:rPr kumimoji="0" lang="nl-NL" altLang="en-US" sz="825" b="1" i="0" u="none" strike="noStrike" kern="1200" cap="none" spc="-8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rPr>
                <a:t>an</a:t>
              </a:r>
              <a:r>
                <a:rPr kumimoji="0" lang="nl-NL" altLang="en-US" sz="825" b="1" i="0" u="none" strike="noStrike" kern="1200" cap="none" spc="-8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rPr>
                <a:t> image</a:t>
              </a:r>
            </a:p>
            <a:p>
              <a:pPr marL="108000" marR="0" lvl="0" indent="-108000" algn="l" defTabSz="685800" rtl="0" eaLnBrk="1" fontAlgn="auto" latinLnBrk="0" hangingPunct="1">
                <a:lnSpc>
                  <a:spcPct val="95000"/>
                </a:lnSpc>
                <a:spcBef>
                  <a:spcPts val="45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>
                  <a:tab pos="856060" algn="l"/>
                </a:tabLst>
                <a:defRPr/>
              </a:pPr>
              <a:r>
                <a:rPr kumimoji="0" lang="en-US" altLang="en-US" sz="750" b="0" i="0" u="none" strike="noStrike" kern="1200" cap="none" spc="-8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rPr>
                <a:t>Click on the placed image and then select the tab ‘Image Format’</a:t>
              </a:r>
            </a:p>
            <a:p>
              <a:pPr marL="108000" marR="0" lvl="0" indent="-108000" algn="l" defTabSz="685800" rtl="0" eaLnBrk="1" fontAlgn="auto" latinLnBrk="0" hangingPunct="1">
                <a:lnSpc>
                  <a:spcPct val="95000"/>
                </a:lnSpc>
                <a:spcBef>
                  <a:spcPts val="45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>
                  <a:tab pos="856060" algn="l"/>
                </a:tabLst>
                <a:defRPr/>
              </a:pPr>
              <a:r>
                <a:rPr kumimoji="0" lang="en-US" altLang="en-US" sz="750" b="0" i="0" u="none" strike="noStrike" kern="1200" cap="none" spc="-8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rPr>
                <a:t>Click on the ‘Crop’ button </a:t>
              </a:r>
            </a:p>
            <a:p>
              <a:pPr marL="108000" marR="0" lvl="0" indent="-108000" algn="l" defTabSz="685800" rtl="0" eaLnBrk="1" fontAlgn="auto" latinLnBrk="0" hangingPunct="1">
                <a:lnSpc>
                  <a:spcPct val="95000"/>
                </a:lnSpc>
                <a:spcBef>
                  <a:spcPts val="45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>
                  <a:tab pos="856060" algn="l"/>
                </a:tabLst>
                <a:defRPr/>
              </a:pPr>
              <a:endParaRPr kumimoji="0" lang="en-US" altLang="en-US" sz="750" b="0" i="0" u="none" strike="noStrike" kern="1200" cap="none" spc="-8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  <a:p>
              <a:pPr marL="108000" marR="0" lvl="0" indent="-108000" algn="l" defTabSz="685800" rtl="0" eaLnBrk="1" fontAlgn="auto" latinLnBrk="0" hangingPunct="1">
                <a:lnSpc>
                  <a:spcPct val="95000"/>
                </a:lnSpc>
                <a:spcBef>
                  <a:spcPts val="45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>
                  <a:tab pos="856060" algn="l"/>
                </a:tabLst>
                <a:defRPr/>
              </a:pPr>
              <a:endParaRPr kumimoji="0" lang="en-US" altLang="en-US" sz="750" b="0" i="0" u="none" strike="noStrike" kern="1200" cap="none" spc="-8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  <a:p>
              <a:pPr marL="108000" marR="0" lvl="0" indent="-108000" algn="l" defTabSz="685800" rtl="0" eaLnBrk="1" fontAlgn="auto" latinLnBrk="0" hangingPunct="1">
                <a:lnSpc>
                  <a:spcPct val="95000"/>
                </a:lnSpc>
                <a:spcBef>
                  <a:spcPts val="45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>
                  <a:tab pos="856060" algn="l"/>
                </a:tabLst>
                <a:defRPr/>
              </a:pPr>
              <a:endParaRPr kumimoji="0" lang="en-US" altLang="en-US" sz="750" b="0" i="0" u="none" strike="noStrike" kern="1200" cap="none" spc="-8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  <a:p>
              <a:pPr marL="108000" marR="0" lvl="0" indent="-108000" algn="l" defTabSz="685800" rtl="0" eaLnBrk="1" fontAlgn="auto" latinLnBrk="0" hangingPunct="1">
                <a:lnSpc>
                  <a:spcPct val="95000"/>
                </a:lnSpc>
                <a:spcBef>
                  <a:spcPts val="45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>
                  <a:tab pos="856060" algn="l"/>
                </a:tabLst>
                <a:defRPr/>
              </a:pPr>
              <a:r>
                <a:rPr kumimoji="0" lang="en-US" altLang="en-US" sz="750" b="0" i="0" u="none" strike="noStrike" kern="1200" cap="none" spc="-8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rPr>
                <a:t>You can now fit the image in </a:t>
              </a:r>
              <a:br>
                <a:rPr kumimoji="0" lang="en-US" altLang="en-US" sz="750" b="0" i="0" u="none" strike="noStrike" kern="1200" cap="none" spc="-8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rPr>
              </a:br>
              <a:r>
                <a:rPr kumimoji="0" lang="en-US" altLang="en-US" sz="750" b="0" i="0" u="none" strike="noStrike" kern="1200" cap="none" spc="-8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rPr>
                <a:t>two ways:</a:t>
              </a:r>
            </a:p>
            <a:p>
              <a:pPr marL="216000" marR="0" lvl="1" indent="-108000" algn="l" defTabSz="685800" rtl="0" eaLnBrk="1" fontAlgn="auto" latinLnBrk="0" hangingPunct="1">
                <a:lnSpc>
                  <a:spcPct val="95000"/>
                </a:lnSpc>
                <a:spcBef>
                  <a:spcPts val="450"/>
                </a:spcBef>
                <a:spcAft>
                  <a:spcPts val="0"/>
                </a:spcAft>
                <a:buClrTx/>
                <a:buSzTx/>
                <a:buFont typeface="+mj-lt"/>
                <a:buAutoNum type="alphaLcPeriod"/>
                <a:tabLst>
                  <a:tab pos="856060" algn="l"/>
                </a:tabLst>
                <a:defRPr/>
              </a:pPr>
              <a:r>
                <a:rPr kumimoji="0" lang="en-US" altLang="en-US" sz="750" b="0" i="0" u="none" strike="noStrike" kern="1200" cap="none" spc="-8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rPr>
                <a:t>Drag the photo in such a way that the part that should be visible in the image plane is correct</a:t>
              </a:r>
            </a:p>
            <a:p>
              <a:pPr marL="216000" marR="0" lvl="1" indent="-108000" algn="l" defTabSz="685800" rtl="0" eaLnBrk="1" fontAlgn="auto" latinLnBrk="0" hangingPunct="1">
                <a:lnSpc>
                  <a:spcPct val="95000"/>
                </a:lnSpc>
                <a:spcBef>
                  <a:spcPts val="450"/>
                </a:spcBef>
                <a:spcAft>
                  <a:spcPts val="0"/>
                </a:spcAft>
                <a:buClrTx/>
                <a:buSzTx/>
                <a:buFont typeface="+mj-lt"/>
                <a:buAutoNum type="alphaLcPeriod"/>
                <a:tabLst>
                  <a:tab pos="856060" algn="l"/>
                </a:tabLst>
                <a:defRPr/>
              </a:pPr>
              <a:endParaRPr kumimoji="0" lang="en-US" altLang="en-US" sz="750" b="0" i="0" u="none" strike="noStrike" kern="1200" cap="none" spc="-8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  <a:p>
              <a:pPr marL="216000" marR="0" lvl="1" indent="-108000" algn="l" defTabSz="685800" rtl="0" eaLnBrk="1" fontAlgn="auto" latinLnBrk="0" hangingPunct="1">
                <a:lnSpc>
                  <a:spcPct val="95000"/>
                </a:lnSpc>
                <a:spcBef>
                  <a:spcPts val="450"/>
                </a:spcBef>
                <a:spcAft>
                  <a:spcPts val="0"/>
                </a:spcAft>
                <a:buClrTx/>
                <a:buSzTx/>
                <a:buFont typeface="+mj-lt"/>
                <a:buAutoNum type="alphaLcPeriod"/>
                <a:tabLst>
                  <a:tab pos="856060" algn="l"/>
                </a:tabLst>
                <a:defRPr/>
              </a:pPr>
              <a:endParaRPr kumimoji="0" lang="en-US" altLang="en-US" sz="750" b="0" i="0" u="none" strike="noStrike" kern="1200" cap="none" spc="-8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  <a:p>
              <a:pPr marL="216000" marR="0" lvl="1" indent="-108000" algn="l" defTabSz="685800" rtl="0" eaLnBrk="1" fontAlgn="auto" latinLnBrk="0" hangingPunct="1">
                <a:lnSpc>
                  <a:spcPct val="95000"/>
                </a:lnSpc>
                <a:spcBef>
                  <a:spcPts val="450"/>
                </a:spcBef>
                <a:spcAft>
                  <a:spcPts val="0"/>
                </a:spcAft>
                <a:buClrTx/>
                <a:buSzTx/>
                <a:buFont typeface="+mj-lt"/>
                <a:buAutoNum type="alphaLcPeriod"/>
                <a:tabLst>
                  <a:tab pos="856060" algn="l"/>
                </a:tabLst>
                <a:defRPr/>
              </a:pPr>
              <a:endParaRPr kumimoji="0" lang="en-US" altLang="en-US" sz="750" b="0" i="0" u="none" strike="noStrike" kern="1200" cap="none" spc="-8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  <a:p>
              <a:pPr marL="216000" marR="0" lvl="1" indent="-108000" algn="l" defTabSz="685800" rtl="0" eaLnBrk="1" fontAlgn="auto" latinLnBrk="0" hangingPunct="1">
                <a:lnSpc>
                  <a:spcPct val="95000"/>
                </a:lnSpc>
                <a:spcBef>
                  <a:spcPts val="450"/>
                </a:spcBef>
                <a:spcAft>
                  <a:spcPts val="0"/>
                </a:spcAft>
                <a:buClrTx/>
                <a:buSzTx/>
                <a:buFont typeface="+mj-lt"/>
                <a:buAutoNum type="alphaLcPeriod"/>
                <a:tabLst>
                  <a:tab pos="856060" algn="l"/>
                </a:tabLst>
                <a:defRPr/>
              </a:pPr>
              <a:endParaRPr kumimoji="0" lang="en-US" altLang="en-US" sz="750" b="0" i="0" u="none" strike="noStrike" kern="1200" cap="none" spc="-8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  <a:p>
              <a:pPr marL="216000" marR="0" lvl="1" indent="-108000" algn="l" defTabSz="685800" rtl="0" eaLnBrk="1" fontAlgn="auto" latinLnBrk="0" hangingPunct="1">
                <a:lnSpc>
                  <a:spcPct val="95000"/>
                </a:lnSpc>
                <a:spcBef>
                  <a:spcPts val="450"/>
                </a:spcBef>
                <a:spcAft>
                  <a:spcPts val="0"/>
                </a:spcAft>
                <a:buClrTx/>
                <a:buSzTx/>
                <a:buFont typeface="+mj-lt"/>
                <a:buAutoNum type="alphaLcPeriod"/>
                <a:tabLst>
                  <a:tab pos="856060" algn="l"/>
                </a:tabLst>
                <a:defRPr/>
              </a:pPr>
              <a:endParaRPr kumimoji="0" lang="en-US" altLang="en-US" sz="750" b="0" i="0" u="none" strike="noStrike" kern="1200" cap="none" spc="-8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  <a:p>
              <a:pPr marL="216000" marR="0" lvl="1" indent="-108000" algn="l" defTabSz="685800" rtl="0" eaLnBrk="1" fontAlgn="auto" latinLnBrk="0" hangingPunct="1">
                <a:lnSpc>
                  <a:spcPct val="95000"/>
                </a:lnSpc>
                <a:spcBef>
                  <a:spcPts val="450"/>
                </a:spcBef>
                <a:spcAft>
                  <a:spcPts val="0"/>
                </a:spcAft>
                <a:buClrTx/>
                <a:buSzTx/>
                <a:buFont typeface="+mj-lt"/>
                <a:buAutoNum type="alphaLcPeriod"/>
                <a:tabLst>
                  <a:tab pos="856060" algn="l"/>
                </a:tabLst>
                <a:defRPr/>
              </a:pPr>
              <a:r>
                <a:rPr kumimoji="0" lang="en-US" altLang="en-US" sz="750" b="0" i="0" u="none" strike="noStrike" kern="1200" cap="none" spc="-8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rPr>
                <a:t>With the white dots you can make the image larger or smaller in such a way that the part that should be visible in the image plane is correct</a:t>
              </a:r>
            </a:p>
          </p:txBody>
        </p:sp>
        <p:grpSp>
          <p:nvGrpSpPr>
            <p:cNvPr id="34" name="Groep 26">
              <a:extLst>
                <a:ext uri="{FF2B5EF4-FFF2-40B4-BE49-F238E27FC236}">
                  <a16:creationId xmlns:a16="http://schemas.microsoft.com/office/drawing/2014/main" id="{3E03D940-BD64-42B5-ACC6-6E4D3CF79F35}"/>
                </a:ext>
              </a:extLst>
            </p:cNvPr>
            <p:cNvGrpSpPr>
              <a:grpSpLocks noChangeAspect="1"/>
            </p:cNvGrpSpPr>
            <p:nvPr userDrawn="1"/>
          </p:nvGrpSpPr>
          <p:grpSpPr>
            <a:xfrm>
              <a:off x="12616299" y="4739224"/>
              <a:ext cx="1766851" cy="793244"/>
              <a:chOff x="2766083" y="6357983"/>
              <a:chExt cx="1485890" cy="667104"/>
            </a:xfrm>
          </p:grpSpPr>
          <p:pic>
            <p:nvPicPr>
              <p:cNvPr id="55" name="Picture 15">
                <a:extLst>
                  <a:ext uri="{FF2B5EF4-FFF2-40B4-BE49-F238E27FC236}">
                    <a16:creationId xmlns:a16="http://schemas.microsoft.com/office/drawing/2014/main" id="{7558D989-0F14-40D0-B4FE-F7A20AD66EF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gray">
              <a:xfrm>
                <a:off x="3332816" y="6454073"/>
                <a:ext cx="352425" cy="352425"/>
              </a:xfrm>
              <a:prstGeom prst="rect">
                <a:avLst/>
              </a:prstGeom>
            </p:spPr>
          </p:pic>
          <p:pic>
            <p:nvPicPr>
              <p:cNvPr id="56" name="Picture 18">
                <a:extLst>
                  <a:ext uri="{FF2B5EF4-FFF2-40B4-BE49-F238E27FC236}">
                    <a16:creationId xmlns:a16="http://schemas.microsoft.com/office/drawing/2014/main" id="{F6E66591-38BD-4217-97FA-1412C52138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gray">
              <a:xfrm>
                <a:off x="2766083" y="6454074"/>
                <a:ext cx="352425" cy="352425"/>
              </a:xfrm>
              <a:prstGeom prst="rect">
                <a:avLst/>
              </a:prstGeom>
            </p:spPr>
          </p:pic>
          <p:pic>
            <p:nvPicPr>
              <p:cNvPr id="57" name="Picture 19">
                <a:extLst>
                  <a:ext uri="{FF2B5EF4-FFF2-40B4-BE49-F238E27FC236}">
                    <a16:creationId xmlns:a16="http://schemas.microsoft.com/office/drawing/2014/main" id="{8D1E817E-F556-4633-B2EF-24A1BABCE7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gray">
              <a:xfrm>
                <a:off x="3899548" y="6454074"/>
                <a:ext cx="352425" cy="352425"/>
              </a:xfrm>
              <a:prstGeom prst="rect">
                <a:avLst/>
              </a:prstGeom>
            </p:spPr>
          </p:pic>
          <p:cxnSp>
            <p:nvCxnSpPr>
              <p:cNvPr id="58" name="Straight Arrow Connector 23">
                <a:extLst>
                  <a:ext uri="{FF2B5EF4-FFF2-40B4-BE49-F238E27FC236}">
                    <a16:creationId xmlns:a16="http://schemas.microsoft.com/office/drawing/2014/main" id="{A04E3C70-177B-496A-83AB-86B85CD844D5}"/>
                  </a:ext>
                </a:extLst>
              </p:cNvPr>
              <p:cNvCxnSpPr/>
              <p:nvPr/>
            </p:nvCxnSpPr>
            <p:spPr bwMode="gray">
              <a:xfrm flipV="1">
                <a:off x="2942296" y="6845087"/>
                <a:ext cx="0" cy="18000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24">
                <a:extLst>
                  <a:ext uri="{FF2B5EF4-FFF2-40B4-BE49-F238E27FC236}">
                    <a16:creationId xmlns:a16="http://schemas.microsoft.com/office/drawing/2014/main" id="{4B0689B8-26B8-468D-8911-C00DF687C00B}"/>
                  </a:ext>
                </a:extLst>
              </p:cNvPr>
              <p:cNvCxnSpPr>
                <a:stCxn id="55" idx="0"/>
                <a:endCxn id="55" idx="2"/>
              </p:cNvCxnSpPr>
              <p:nvPr/>
            </p:nvCxnSpPr>
            <p:spPr bwMode="gray">
              <a:xfrm rot="2700000">
                <a:off x="3509030" y="6357985"/>
                <a:ext cx="0" cy="544604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26">
                <a:extLst>
                  <a:ext uri="{FF2B5EF4-FFF2-40B4-BE49-F238E27FC236}">
                    <a16:creationId xmlns:a16="http://schemas.microsoft.com/office/drawing/2014/main" id="{409C8003-C529-4803-973F-25A656C44569}"/>
                  </a:ext>
                </a:extLst>
              </p:cNvPr>
              <p:cNvCxnSpPr>
                <a:stCxn id="55" idx="3"/>
                <a:endCxn id="55" idx="1"/>
              </p:cNvCxnSpPr>
              <p:nvPr/>
            </p:nvCxnSpPr>
            <p:spPr bwMode="gray">
              <a:xfrm rot="2700000" flipH="1">
                <a:off x="3236724" y="6630287"/>
                <a:ext cx="544608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Arrow Connector 27">
                <a:extLst>
                  <a:ext uri="{FF2B5EF4-FFF2-40B4-BE49-F238E27FC236}">
                    <a16:creationId xmlns:a16="http://schemas.microsoft.com/office/drawing/2014/main" id="{5FF56F09-33FB-4EC6-A356-75AA056C7753}"/>
                  </a:ext>
                </a:extLst>
              </p:cNvPr>
              <p:cNvCxnSpPr/>
              <p:nvPr/>
            </p:nvCxnSpPr>
            <p:spPr bwMode="gray">
              <a:xfrm flipV="1">
                <a:off x="4123386" y="6845087"/>
                <a:ext cx="0" cy="18000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2" name="Oval 28">
                <a:extLst>
                  <a:ext uri="{FF2B5EF4-FFF2-40B4-BE49-F238E27FC236}">
                    <a16:creationId xmlns:a16="http://schemas.microsoft.com/office/drawing/2014/main" id="{F62D3F77-A447-4AF6-AC1A-E825ED0A509A}"/>
                  </a:ext>
                </a:extLst>
              </p:cNvPr>
              <p:cNvSpPr/>
              <p:nvPr/>
            </p:nvSpPr>
            <p:spPr bwMode="gray">
              <a:xfrm>
                <a:off x="4018611" y="6573137"/>
                <a:ext cx="233362" cy="233362"/>
              </a:xfrm>
              <a:prstGeom prst="ellipse">
                <a:avLst/>
              </a:prstGeom>
              <a:solidFill>
                <a:srgbClr val="FFFFFF">
                  <a:alpha val="0"/>
                </a:srgbClr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 algn="l"/>
                <a:endParaRPr lang="nl-NL" sz="1350" dirty="0" err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5" name="Groep 27">
              <a:extLst>
                <a:ext uri="{FF2B5EF4-FFF2-40B4-BE49-F238E27FC236}">
                  <a16:creationId xmlns:a16="http://schemas.microsoft.com/office/drawing/2014/main" id="{DB83CFBD-F48F-437D-8BF7-A795FE3678E5}"/>
                </a:ext>
              </a:extLst>
            </p:cNvPr>
            <p:cNvGrpSpPr/>
            <p:nvPr userDrawn="1"/>
          </p:nvGrpSpPr>
          <p:grpSpPr>
            <a:xfrm>
              <a:off x="12610022" y="1108316"/>
              <a:ext cx="425380" cy="577954"/>
              <a:chOff x="-37364" y="4061531"/>
              <a:chExt cx="571037" cy="775855"/>
            </a:xfrm>
          </p:grpSpPr>
          <p:pic>
            <p:nvPicPr>
              <p:cNvPr id="37" name="Afbeelding 29">
                <a:extLst>
                  <a:ext uri="{FF2B5EF4-FFF2-40B4-BE49-F238E27FC236}">
                    <a16:creationId xmlns:a16="http://schemas.microsoft.com/office/drawing/2014/main" id="{5CF5AAD4-6D46-4028-AB9A-90565A4978EC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7"/>
              <a:srcRect l="70194" t="13882" r="22159" b="63043"/>
              <a:stretch/>
            </p:blipFill>
            <p:spPr>
              <a:xfrm>
                <a:off x="-37364" y="4061531"/>
                <a:ext cx="571037" cy="775855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54" name="Rectangle 21">
                <a:extLst>
                  <a:ext uri="{FF2B5EF4-FFF2-40B4-BE49-F238E27FC236}">
                    <a16:creationId xmlns:a16="http://schemas.microsoft.com/office/drawing/2014/main" id="{3269A448-D999-4827-B0E4-298A45B85A33}"/>
                  </a:ext>
                </a:extLst>
              </p:cNvPr>
              <p:cNvSpPr/>
              <p:nvPr userDrawn="1"/>
            </p:nvSpPr>
            <p:spPr bwMode="gray">
              <a:xfrm>
                <a:off x="-10897" y="4113410"/>
                <a:ext cx="518104" cy="504825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63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 algn="l"/>
                <a:endParaRPr lang="nl-NL" sz="1350" dirty="0" err="1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36" name="Afbeelding 28">
              <a:extLst>
                <a:ext uri="{FF2B5EF4-FFF2-40B4-BE49-F238E27FC236}">
                  <a16:creationId xmlns:a16="http://schemas.microsoft.com/office/drawing/2014/main" id="{63A01AB2-A441-43CD-8D6B-B7584C561A3E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616299" y="2769956"/>
              <a:ext cx="1767600" cy="1036900"/>
            </a:xfrm>
            <a:prstGeom prst="rect">
              <a:avLst/>
            </a:prstGeom>
          </p:spPr>
        </p:pic>
      </p:grpSp>
      <p:sp>
        <p:nvSpPr>
          <p:cNvPr id="29" name="Rectangle 106">
            <a:extLst>
              <a:ext uri="{FF2B5EF4-FFF2-40B4-BE49-F238E27FC236}">
                <a16:creationId xmlns:a16="http://schemas.microsoft.com/office/drawing/2014/main" id="{5FA2A254-64D5-4822-82D0-5A47918507E0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-2430152" y="4501399"/>
            <a:ext cx="2329217" cy="64210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square" lIns="81000" tIns="81000" rIns="81000" bIns="101250" anchor="b" anchorCtr="0">
            <a:spAutoFit/>
          </a:bodyPr>
          <a:lstStyle/>
          <a:p>
            <a:pPr marL="0" marR="0" lvl="0" indent="0" algn="l" defTabSz="514337" rtl="0" eaLnBrk="1" fontAlgn="auto" latinLnBrk="0" hangingPunct="1">
              <a:lnSpc>
                <a:spcPct val="95000"/>
              </a:lnSpc>
              <a:spcBef>
                <a:spcPts val="338"/>
              </a:spcBef>
              <a:spcAft>
                <a:spcPts val="0"/>
              </a:spcAft>
              <a:buClrTx/>
              <a:buSzTx/>
              <a:buFontTx/>
              <a:buNone/>
              <a:tabLst>
                <a:tab pos="642029" algn="l"/>
              </a:tabLst>
              <a:defRPr/>
            </a:pPr>
            <a:r>
              <a:rPr kumimoji="0" lang="nl-NL" altLang="en-US" sz="619" b="1" i="0" u="none" strike="noStrike" kern="1200" cap="none" spc="-6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Reset slide</a:t>
            </a:r>
          </a:p>
          <a:p>
            <a:pPr marL="0" marR="0" lvl="0" indent="0" algn="l" defTabSz="514337" rtl="0" eaLnBrk="1" fontAlgn="auto" latinLnBrk="0" hangingPunct="1">
              <a:lnSpc>
                <a:spcPct val="95000"/>
              </a:lnSpc>
              <a:spcBef>
                <a:spcPts val="338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642029" algn="l"/>
              </a:tabLst>
              <a:defRPr/>
            </a:pPr>
            <a:r>
              <a:rPr kumimoji="0" lang="en-US" altLang="en-US" sz="563" b="0" i="0" u="none" strike="noStrike" kern="1200" cap="none" spc="-6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Under the tab 'Home', at the top left of the new slide button, there is a 'Reset' button. If this button is pressed, the slide will reset everything to correct the house style (colors, font sizes, image placement, etc.)</a:t>
            </a:r>
          </a:p>
        </p:txBody>
      </p:sp>
    </p:spTree>
    <p:extLst>
      <p:ext uri="{BB962C8B-B14F-4D97-AF65-F5344CB8AC3E}">
        <p14:creationId xmlns:p14="http://schemas.microsoft.com/office/powerpoint/2010/main" val="12797191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houd met afbeelding gro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A7C586DD-D6F1-4D22-AEBA-087989C14CA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94486" y="-8216"/>
            <a:ext cx="4449514" cy="4128992"/>
          </a:xfrm>
          <a:custGeom>
            <a:avLst/>
            <a:gdLst>
              <a:gd name="connsiteX0" fmla="*/ 0 w 4449514"/>
              <a:gd name="connsiteY0" fmla="*/ 0 h 5505323"/>
              <a:gd name="connsiteX1" fmla="*/ 4449514 w 4449514"/>
              <a:gd name="connsiteY1" fmla="*/ 0 h 5505323"/>
              <a:gd name="connsiteX2" fmla="*/ 4449514 w 4449514"/>
              <a:gd name="connsiteY2" fmla="*/ 5505323 h 5505323"/>
              <a:gd name="connsiteX3" fmla="*/ 413081 w 4449514"/>
              <a:gd name="connsiteY3" fmla="*/ 5505323 h 5505323"/>
              <a:gd name="connsiteX4" fmla="*/ 0 w 4449514"/>
              <a:gd name="connsiteY4" fmla="*/ 5092242 h 5505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49514" h="5505323">
                <a:moveTo>
                  <a:pt x="0" y="0"/>
                </a:moveTo>
                <a:lnTo>
                  <a:pt x="4449514" y="0"/>
                </a:lnTo>
                <a:lnTo>
                  <a:pt x="4449514" y="5505323"/>
                </a:lnTo>
                <a:lnTo>
                  <a:pt x="413081" y="5505323"/>
                </a:lnTo>
                <a:cubicBezTo>
                  <a:pt x="184943" y="5505323"/>
                  <a:pt x="0" y="5320380"/>
                  <a:pt x="0" y="5092242"/>
                </a:cubicBezTo>
                <a:close/>
              </a:path>
            </a:pathLst>
          </a:custGeom>
          <a:solidFill>
            <a:srgbClr val="EAEAEA"/>
          </a:solidFill>
        </p:spPr>
        <p:txBody>
          <a:bodyPr wrap="square" tIns="0" anchor="ctr" anchorCtr="1">
            <a:noAutofit/>
          </a:bodyPr>
          <a:lstStyle>
            <a:lvl1pPr algn="l">
              <a:spcBef>
                <a:spcPts val="0"/>
              </a:spcBef>
              <a:defRPr sz="675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Click on icon  </a:t>
            </a:r>
            <a:br>
              <a:rPr lang="en-US" noProof="0" dirty="0"/>
            </a:br>
            <a:r>
              <a:rPr lang="en-US" noProof="0" dirty="0"/>
              <a:t>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1113889-AFCA-4093-B2D6-16B70FE853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057" y="250253"/>
            <a:ext cx="4000091" cy="436333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noProof="0"/>
              <a:t>Click to add title</a:t>
            </a:r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2078A510-ED0A-4185-89DF-37CC3AF31C9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90015" y="4192740"/>
            <a:ext cx="3525333" cy="159575"/>
          </a:xfrm>
        </p:spPr>
        <p:txBody>
          <a:bodyPr tIns="0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788" b="0">
                <a:solidFill>
                  <a:schemeClr val="tx1"/>
                </a:solidFill>
              </a:defRPr>
            </a:lvl1pPr>
            <a:lvl2pPr>
              <a:lnSpc>
                <a:spcPts val="1069"/>
              </a:lnSpc>
              <a:spcBef>
                <a:spcPts val="0"/>
              </a:spcBef>
              <a:buNone/>
              <a:defRPr sz="900">
                <a:solidFill>
                  <a:schemeClr val="accent3"/>
                </a:solidFill>
              </a:defRPr>
            </a:lvl2pPr>
            <a:lvl3pPr marL="101796" indent="-101796">
              <a:lnSpc>
                <a:spcPts val="1069"/>
              </a:lnSpc>
              <a:spcBef>
                <a:spcPts val="0"/>
              </a:spcBef>
              <a:buNone/>
              <a:defRPr sz="900"/>
            </a:lvl3pPr>
            <a:lvl4pPr marL="101796" indent="-101796">
              <a:lnSpc>
                <a:spcPts val="1069"/>
              </a:lnSpc>
              <a:spcBef>
                <a:spcPts val="0"/>
              </a:spcBef>
              <a:defRPr sz="900"/>
            </a:lvl4pPr>
            <a:lvl5pPr>
              <a:lnSpc>
                <a:spcPts val="844"/>
              </a:lnSpc>
              <a:defRPr sz="900"/>
            </a:lvl5pPr>
          </a:lstStyle>
          <a:p>
            <a:pPr lvl="0"/>
            <a:r>
              <a:rPr lang="en-US" noProof="0"/>
              <a:t>Click to add caption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A5CB29B6-1391-44E8-A834-AE61F9B636B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0057" y="1070850"/>
            <a:ext cx="4000091" cy="3281465"/>
          </a:xfrm>
        </p:spPr>
        <p:txBody>
          <a:bodyPr tIns="36000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013" b="1">
                <a:solidFill>
                  <a:schemeClr val="tx2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13">
                <a:solidFill>
                  <a:schemeClr val="bg2"/>
                </a:solidFill>
              </a:defRPr>
            </a:lvl2pPr>
            <a:lvl3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13">
                <a:solidFill>
                  <a:schemeClr val="tx1"/>
                </a:solidFill>
              </a:defRPr>
            </a:lvl3pPr>
            <a:lvl4pPr marL="101796" indent="-10179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96000"/>
              <a:buFont typeface="Calibri" panose="020F0502020204030204" pitchFamily="34" charset="0"/>
              <a:buChar char="•"/>
              <a:defRPr sz="1013">
                <a:solidFill>
                  <a:schemeClr val="tx1"/>
                </a:solidFill>
              </a:defRPr>
            </a:lvl4pPr>
            <a:lvl5pPr marL="202495" indent="-10124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96000"/>
              <a:buFont typeface="Calibri" panose="020F0502020204030204" pitchFamily="34" charset="0"/>
              <a:buChar char="•"/>
              <a:defRPr sz="1013">
                <a:solidFill>
                  <a:schemeClr val="tx1"/>
                </a:solidFill>
              </a:defRPr>
            </a:lvl5pPr>
            <a:lvl6pPr marL="303743" indent="-10124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96000"/>
              <a:buFont typeface="Calibri" panose="020F0502020204030204" pitchFamily="34" charset="0"/>
              <a:buChar char="•"/>
              <a:defRPr sz="1013">
                <a:solidFill>
                  <a:schemeClr val="tx1"/>
                </a:solidFill>
              </a:defRPr>
            </a:lvl6pPr>
            <a:lvl7pPr marL="404990" indent="-10124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96000"/>
              <a:buFont typeface="Calibri" panose="020F0502020204030204" pitchFamily="34" charset="0"/>
              <a:buChar char="•"/>
              <a:defRPr sz="1013">
                <a:solidFill>
                  <a:schemeClr val="tx1"/>
                </a:solidFill>
              </a:defRPr>
            </a:lvl7pPr>
            <a:lvl8pPr marL="506238" indent="-10124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96000"/>
              <a:buFont typeface="Calibri" panose="020F0502020204030204" pitchFamily="34" charset="0"/>
              <a:buChar char="•"/>
              <a:defRPr sz="1013">
                <a:solidFill>
                  <a:schemeClr val="tx1"/>
                </a:solidFill>
              </a:defRPr>
            </a:lvl8pPr>
            <a:lvl9pPr marL="607485" indent="-10124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96000"/>
              <a:buFont typeface="Calibri" panose="020F0502020204030204" pitchFamily="34" charset="0"/>
              <a:buChar char="•"/>
              <a:defRPr sz="1013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Click to add heading</a:t>
            </a:r>
          </a:p>
          <a:p>
            <a:pPr lvl="1"/>
            <a:r>
              <a:rPr lang="en-US" noProof="0" dirty="0"/>
              <a:t>Sub-heading</a:t>
            </a:r>
          </a:p>
          <a:p>
            <a:pPr lvl="2"/>
            <a:r>
              <a:rPr lang="en-US" noProof="0" dirty="0"/>
              <a:t>Body text</a:t>
            </a:r>
          </a:p>
          <a:p>
            <a:pPr lvl="3"/>
            <a:r>
              <a:rPr lang="en-US" noProof="0" dirty="0"/>
              <a:t>Bullet level 1</a:t>
            </a:r>
          </a:p>
          <a:p>
            <a:pPr lvl="4"/>
            <a:r>
              <a:rPr lang="en-US" noProof="0" dirty="0"/>
              <a:t>Bullet level 2</a:t>
            </a:r>
          </a:p>
          <a:p>
            <a:pPr lvl="5"/>
            <a:r>
              <a:rPr lang="en-US" noProof="0" dirty="0"/>
              <a:t>Bullet level 3</a:t>
            </a:r>
          </a:p>
          <a:p>
            <a:pPr lvl="6"/>
            <a:r>
              <a:rPr lang="en-US" noProof="0" dirty="0"/>
              <a:t>Bullet level 4</a:t>
            </a:r>
          </a:p>
          <a:p>
            <a:pPr lvl="7"/>
            <a:r>
              <a:rPr lang="en-US" noProof="0" dirty="0"/>
              <a:t>Bullet level 5</a:t>
            </a:r>
          </a:p>
          <a:p>
            <a:pPr lvl="8"/>
            <a:r>
              <a:rPr lang="en-US" noProof="0" dirty="0"/>
              <a:t>Bullet level 6</a:t>
            </a:r>
          </a:p>
        </p:txBody>
      </p:sp>
      <p:sp>
        <p:nvSpPr>
          <p:cNvPr id="26" name="Rectangle 106">
            <a:extLst>
              <a:ext uri="{FF2B5EF4-FFF2-40B4-BE49-F238E27FC236}">
                <a16:creationId xmlns:a16="http://schemas.microsoft.com/office/drawing/2014/main" id="{B8899ADC-BA45-4857-803C-B3A928A6A225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-2430152" y="2247033"/>
            <a:ext cx="2329217" cy="71904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square" lIns="81000" tIns="81000" rIns="81000" bIns="101250" anchor="t">
            <a:spAutoFit/>
          </a:bodyPr>
          <a:lstStyle/>
          <a:p>
            <a:pPr marL="0" marR="0" lvl="0" indent="0" algn="l" defTabSz="514337" rtl="0" eaLnBrk="1" fontAlgn="auto" latinLnBrk="0" hangingPunct="1">
              <a:lnSpc>
                <a:spcPct val="95000"/>
              </a:lnSpc>
              <a:spcBef>
                <a:spcPts val="338"/>
              </a:spcBef>
              <a:spcAft>
                <a:spcPts val="0"/>
              </a:spcAft>
              <a:buClrTx/>
              <a:buSzTx/>
              <a:buFontTx/>
              <a:buNone/>
              <a:tabLst>
                <a:tab pos="642029" algn="l"/>
              </a:tabLst>
              <a:defRPr/>
            </a:pPr>
            <a:r>
              <a:rPr kumimoji="0" lang="nl-NL" altLang="en-US" sz="619" b="1" i="0" u="none" strike="noStrike" kern="1200" cap="none" spc="-6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Afbeelding plaatsen</a:t>
            </a:r>
            <a:endParaRPr kumimoji="0" lang="nl-NL" altLang="en-US" sz="563" b="0" i="0" u="none" strike="noStrike" kern="1200" cap="none" spc="-6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  <a:p>
            <a:pPr marL="80998" marR="0" lvl="0" indent="-80998" algn="l" defTabSz="514337" rtl="0" eaLnBrk="1" fontAlgn="auto" latinLnBrk="0" hangingPunct="1">
              <a:lnSpc>
                <a:spcPct val="95000"/>
              </a:lnSpc>
              <a:spcBef>
                <a:spcPts val="338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>
                <a:tab pos="642029" algn="l"/>
              </a:tabLst>
              <a:defRPr/>
            </a:pPr>
            <a:r>
              <a:rPr kumimoji="0" lang="nl-NL" altLang="en-US" sz="563" b="0" i="0" u="none" strike="noStrike" kern="1200" cap="none" spc="-6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Klik op het icoon in het midden van het afbeeldingsvlak</a:t>
            </a:r>
          </a:p>
          <a:p>
            <a:pPr marL="80998" marR="0" lvl="0" indent="-80998" algn="l" defTabSz="514337" rtl="0" eaLnBrk="1" fontAlgn="auto" latinLnBrk="0" hangingPunct="1">
              <a:lnSpc>
                <a:spcPct val="95000"/>
              </a:lnSpc>
              <a:spcBef>
                <a:spcPts val="338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>
                <a:tab pos="642029" algn="l"/>
              </a:tabLst>
              <a:defRPr/>
            </a:pPr>
            <a:r>
              <a:rPr kumimoji="0" lang="nl-NL" altLang="en-US" sz="563" b="0" i="0" u="none" strike="noStrike" kern="1200" cap="none" spc="-6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Selecteer een afbeelding. Let op: Gebruik hiervoor een liggende afbeelding (landscape)</a:t>
            </a:r>
          </a:p>
          <a:p>
            <a:pPr marL="80998" marR="0" lvl="0" indent="-80998" algn="l" defTabSz="514337" rtl="0" eaLnBrk="1" fontAlgn="auto" latinLnBrk="0" hangingPunct="1">
              <a:lnSpc>
                <a:spcPct val="95000"/>
              </a:lnSpc>
              <a:spcBef>
                <a:spcPts val="338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>
                <a:tab pos="642029" algn="l"/>
              </a:tabLst>
              <a:defRPr/>
            </a:pPr>
            <a:r>
              <a:rPr kumimoji="0" lang="nl-NL" altLang="en-US" sz="563" b="0" i="0" u="none" strike="noStrike" kern="1200" cap="none" spc="-6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Klik op ‘Invoegen’ en de afbeelding wordt geplaatst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1AEA07-0052-498C-867D-738D4454622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5A195573-6125-40C3-AA0C-3AC6CFB9F86B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1" name="Groep 24">
            <a:extLst>
              <a:ext uri="{FF2B5EF4-FFF2-40B4-BE49-F238E27FC236}">
                <a16:creationId xmlns:a16="http://schemas.microsoft.com/office/drawing/2014/main" id="{170BCE3C-28F7-4043-A9E0-F2D6AB6B9F74}"/>
              </a:ext>
            </a:extLst>
          </p:cNvPr>
          <p:cNvGrpSpPr/>
          <p:nvPr userDrawn="1"/>
        </p:nvGrpSpPr>
        <p:grpSpPr>
          <a:xfrm>
            <a:off x="9247578" y="0"/>
            <a:ext cx="2329217" cy="4289108"/>
            <a:chOff x="12326583" y="1"/>
            <a:chExt cx="2329217" cy="5718810"/>
          </a:xfrm>
        </p:grpSpPr>
        <p:sp>
          <p:nvSpPr>
            <p:cNvPr id="52" name="Rectangle 106">
              <a:extLst>
                <a:ext uri="{FF2B5EF4-FFF2-40B4-BE49-F238E27FC236}">
                  <a16:creationId xmlns:a16="http://schemas.microsoft.com/office/drawing/2014/main" id="{D6C6C6D4-4E5C-4086-8E91-B36F80B0C5A8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12326583" y="1"/>
              <a:ext cx="2329217" cy="57188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square" lIns="144000" tIns="144000" rIns="144000" bIns="180000" anchor="t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95000"/>
                </a:lnSpc>
                <a:spcBef>
                  <a:spcPts val="45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6060" algn="l"/>
                </a:tabLst>
                <a:defRPr/>
              </a:pPr>
              <a:r>
                <a:rPr kumimoji="0" lang="nl-NL" altLang="en-US" sz="825" b="1" i="0" u="none" strike="noStrike" kern="1200" cap="none" spc="-8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rPr>
                <a:t>Afbeelding passend maken</a:t>
              </a:r>
              <a:endParaRPr kumimoji="0" lang="nl-NL" altLang="en-US" sz="750" b="0" i="0" u="none" strike="noStrike" kern="1200" cap="none" spc="-8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  <a:p>
              <a:pPr marL="108000" marR="0" lvl="0" indent="-108000" algn="l" defTabSz="685800" rtl="0" eaLnBrk="1" fontAlgn="auto" latinLnBrk="0" hangingPunct="1">
                <a:lnSpc>
                  <a:spcPct val="95000"/>
                </a:lnSpc>
                <a:spcBef>
                  <a:spcPts val="45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>
                  <a:tab pos="856060" algn="l"/>
                </a:tabLst>
                <a:defRPr/>
              </a:pPr>
              <a:r>
                <a:rPr kumimoji="0" lang="nl-NL" altLang="en-US" sz="750" b="0" i="0" u="none" strike="noStrike" kern="1200" cap="none" spc="-8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rPr>
                <a:t>Klik op de geplaatste afbeelding en kies vervolgens de tab ‘Afbeeldingsopmaak’</a:t>
              </a:r>
            </a:p>
            <a:p>
              <a:pPr marL="108000" marR="0" lvl="0" indent="-108000" algn="l" defTabSz="685800" rtl="0" eaLnBrk="1" fontAlgn="auto" latinLnBrk="0" hangingPunct="1">
                <a:lnSpc>
                  <a:spcPct val="95000"/>
                </a:lnSpc>
                <a:spcBef>
                  <a:spcPts val="45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>
                  <a:tab pos="856060" algn="l"/>
                </a:tabLst>
                <a:defRPr/>
              </a:pPr>
              <a:r>
                <a:rPr kumimoji="0" lang="nl-NL" altLang="en-US" sz="750" b="0" i="0" u="none" strike="noStrike" kern="1200" cap="none" spc="-8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rPr>
                <a:t>Klik op de knop ‘Bijsnijden’</a:t>
              </a:r>
            </a:p>
            <a:p>
              <a:pPr marL="108000" marR="0" lvl="0" indent="-108000" algn="l" defTabSz="685800" rtl="0" eaLnBrk="1" fontAlgn="auto" latinLnBrk="0" hangingPunct="1">
                <a:lnSpc>
                  <a:spcPct val="95000"/>
                </a:lnSpc>
                <a:spcBef>
                  <a:spcPts val="45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>
                  <a:tab pos="856060" algn="l"/>
                </a:tabLst>
                <a:defRPr/>
              </a:pPr>
              <a:endParaRPr kumimoji="0" lang="nl-NL" altLang="en-US" sz="750" b="0" i="0" u="none" strike="noStrike" kern="1200" cap="none" spc="-8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  <a:p>
              <a:pPr marL="108000" marR="0" lvl="0" indent="-108000" algn="l" defTabSz="685800" rtl="0" eaLnBrk="1" fontAlgn="auto" latinLnBrk="0" hangingPunct="1">
                <a:lnSpc>
                  <a:spcPct val="95000"/>
                </a:lnSpc>
                <a:spcBef>
                  <a:spcPts val="45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>
                  <a:tab pos="856060" algn="l"/>
                </a:tabLst>
                <a:defRPr/>
              </a:pPr>
              <a:endParaRPr kumimoji="0" lang="nl-NL" altLang="en-US" sz="750" b="0" i="0" u="none" strike="noStrike" kern="1200" cap="none" spc="-8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  <a:p>
              <a:pPr marL="108000" marR="0" lvl="0" indent="-108000" algn="l" defTabSz="685800" rtl="0" eaLnBrk="1" fontAlgn="auto" latinLnBrk="0" hangingPunct="1">
                <a:lnSpc>
                  <a:spcPct val="95000"/>
                </a:lnSpc>
                <a:spcBef>
                  <a:spcPts val="45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>
                  <a:tab pos="856060" algn="l"/>
                </a:tabLst>
                <a:defRPr/>
              </a:pPr>
              <a:endParaRPr kumimoji="0" lang="nl-NL" altLang="en-US" sz="750" b="0" i="0" u="none" strike="noStrike" kern="1200" cap="none" spc="-8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  <a:p>
              <a:pPr marL="108000" marR="0" lvl="0" indent="-108000" algn="l" defTabSz="685800" rtl="0" eaLnBrk="1" fontAlgn="auto" latinLnBrk="0" hangingPunct="1">
                <a:lnSpc>
                  <a:spcPct val="95000"/>
                </a:lnSpc>
                <a:spcBef>
                  <a:spcPts val="45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>
                  <a:tab pos="856060" algn="l"/>
                </a:tabLst>
                <a:defRPr/>
              </a:pPr>
              <a:r>
                <a:rPr kumimoji="0" lang="nl-NL" altLang="en-US" sz="750" b="0" i="0" u="none" strike="noStrike" kern="1200" cap="none" spc="-8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rPr>
                <a:t>Je kunt nu de afbeelding op twee manieren passend maken:</a:t>
              </a:r>
            </a:p>
            <a:p>
              <a:pPr marL="216000" marR="0" lvl="1" indent="-108000" algn="l" defTabSz="685800" rtl="0" eaLnBrk="1" fontAlgn="auto" latinLnBrk="0" hangingPunct="1">
                <a:lnSpc>
                  <a:spcPct val="95000"/>
                </a:lnSpc>
                <a:spcBef>
                  <a:spcPts val="450"/>
                </a:spcBef>
                <a:spcAft>
                  <a:spcPts val="0"/>
                </a:spcAft>
                <a:buClrTx/>
                <a:buSzTx/>
                <a:buFont typeface="+mj-lt"/>
                <a:buAutoNum type="alphaLcPeriod"/>
                <a:tabLst>
                  <a:tab pos="856060" algn="l"/>
                </a:tabLst>
                <a:defRPr/>
              </a:pPr>
              <a:r>
                <a:rPr kumimoji="0" lang="nl-NL" altLang="en-US" sz="750" b="0" i="0" u="none" strike="noStrike" kern="1200" cap="none" spc="-8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rPr>
                <a:t>Sleep de foto op zo’n manier dat het gedeelte dat zichtbaar moet zijn in het afbeeldingsvlak juist staat</a:t>
              </a:r>
            </a:p>
            <a:p>
              <a:pPr marL="216000" marR="0" lvl="1" indent="-108000" algn="l" defTabSz="685800" rtl="0" eaLnBrk="1" fontAlgn="auto" latinLnBrk="0" hangingPunct="1">
                <a:lnSpc>
                  <a:spcPct val="95000"/>
                </a:lnSpc>
                <a:spcBef>
                  <a:spcPts val="450"/>
                </a:spcBef>
                <a:spcAft>
                  <a:spcPts val="0"/>
                </a:spcAft>
                <a:buClrTx/>
                <a:buSzTx/>
                <a:buFont typeface="+mj-lt"/>
                <a:buAutoNum type="alphaLcPeriod"/>
                <a:tabLst>
                  <a:tab pos="856060" algn="l"/>
                </a:tabLst>
                <a:defRPr/>
              </a:pPr>
              <a:endParaRPr kumimoji="0" lang="nl-NL" altLang="en-US" sz="750" b="0" i="0" u="none" strike="noStrike" kern="1200" cap="none" spc="-8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  <a:p>
              <a:pPr marL="216000" marR="0" lvl="1" indent="-108000" algn="l" defTabSz="685800" rtl="0" eaLnBrk="1" fontAlgn="auto" latinLnBrk="0" hangingPunct="1">
                <a:lnSpc>
                  <a:spcPct val="95000"/>
                </a:lnSpc>
                <a:spcBef>
                  <a:spcPts val="450"/>
                </a:spcBef>
                <a:spcAft>
                  <a:spcPts val="0"/>
                </a:spcAft>
                <a:buClrTx/>
                <a:buSzTx/>
                <a:buFont typeface="+mj-lt"/>
                <a:buAutoNum type="alphaLcPeriod"/>
                <a:tabLst>
                  <a:tab pos="856060" algn="l"/>
                </a:tabLst>
                <a:defRPr/>
              </a:pPr>
              <a:endParaRPr kumimoji="0" lang="nl-NL" altLang="en-US" sz="750" b="0" i="0" u="none" strike="noStrike" kern="1200" cap="none" spc="-8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  <a:p>
              <a:pPr marL="216000" marR="0" lvl="1" indent="-108000" algn="l" defTabSz="685800" rtl="0" eaLnBrk="1" fontAlgn="auto" latinLnBrk="0" hangingPunct="1">
                <a:lnSpc>
                  <a:spcPct val="95000"/>
                </a:lnSpc>
                <a:spcBef>
                  <a:spcPts val="450"/>
                </a:spcBef>
                <a:spcAft>
                  <a:spcPts val="0"/>
                </a:spcAft>
                <a:buClrTx/>
                <a:buSzTx/>
                <a:buFont typeface="+mj-lt"/>
                <a:buAutoNum type="alphaLcPeriod"/>
                <a:tabLst>
                  <a:tab pos="856060" algn="l"/>
                </a:tabLst>
                <a:defRPr/>
              </a:pPr>
              <a:endParaRPr kumimoji="0" lang="nl-NL" altLang="en-US" sz="750" b="0" i="0" u="none" strike="noStrike" kern="1200" cap="none" spc="-8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  <a:p>
              <a:pPr marL="216000" marR="0" lvl="1" indent="-108000" algn="l" defTabSz="685800" rtl="0" eaLnBrk="1" fontAlgn="auto" latinLnBrk="0" hangingPunct="1">
                <a:lnSpc>
                  <a:spcPct val="95000"/>
                </a:lnSpc>
                <a:spcBef>
                  <a:spcPts val="450"/>
                </a:spcBef>
                <a:spcAft>
                  <a:spcPts val="0"/>
                </a:spcAft>
                <a:buClrTx/>
                <a:buSzTx/>
                <a:buFont typeface="+mj-lt"/>
                <a:buAutoNum type="alphaLcPeriod"/>
                <a:tabLst>
                  <a:tab pos="856060" algn="l"/>
                </a:tabLst>
                <a:defRPr/>
              </a:pPr>
              <a:endParaRPr kumimoji="0" lang="nl-NL" altLang="en-US" sz="750" b="0" i="0" u="none" strike="noStrike" kern="1200" cap="none" spc="-8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  <a:p>
              <a:pPr marL="216000" marR="0" lvl="1" indent="-108000" algn="l" defTabSz="685800" rtl="0" eaLnBrk="1" fontAlgn="auto" latinLnBrk="0" hangingPunct="1">
                <a:lnSpc>
                  <a:spcPct val="95000"/>
                </a:lnSpc>
                <a:spcBef>
                  <a:spcPts val="450"/>
                </a:spcBef>
                <a:spcAft>
                  <a:spcPts val="0"/>
                </a:spcAft>
                <a:buClrTx/>
                <a:buSzTx/>
                <a:buFont typeface="+mj-lt"/>
                <a:buAutoNum type="alphaLcPeriod"/>
                <a:tabLst>
                  <a:tab pos="856060" algn="l"/>
                </a:tabLst>
                <a:defRPr/>
              </a:pPr>
              <a:endParaRPr kumimoji="0" lang="nl-NL" altLang="en-US" sz="750" b="0" i="0" u="none" strike="noStrike" kern="1200" cap="none" spc="-8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  <a:p>
              <a:pPr marL="216000" marR="0" lvl="1" indent="-108000" algn="l" defTabSz="685800" rtl="0" eaLnBrk="1" fontAlgn="auto" latinLnBrk="0" hangingPunct="1">
                <a:lnSpc>
                  <a:spcPct val="95000"/>
                </a:lnSpc>
                <a:spcBef>
                  <a:spcPts val="450"/>
                </a:spcBef>
                <a:spcAft>
                  <a:spcPts val="0"/>
                </a:spcAft>
                <a:buClrTx/>
                <a:buSzTx/>
                <a:buFont typeface="+mj-lt"/>
                <a:buAutoNum type="alphaLcPeriod"/>
                <a:tabLst>
                  <a:tab pos="856060" algn="l"/>
                </a:tabLst>
                <a:defRPr/>
              </a:pPr>
              <a:r>
                <a:rPr kumimoji="0" lang="nl-NL" altLang="en-US" sz="750" b="0" i="0" u="none" strike="noStrike" kern="1200" cap="none" spc="-8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rPr>
                <a:t>Met de witte bolletjes kun je de afbeelding groter of kleiner maken op zo’n manier dat het gedeelte dat zichtbaar moet zijn in het afbeeldingsvlak juist staat</a:t>
              </a:r>
            </a:p>
          </p:txBody>
        </p:sp>
        <p:grpSp>
          <p:nvGrpSpPr>
            <p:cNvPr id="53" name="Groep 26">
              <a:extLst>
                <a:ext uri="{FF2B5EF4-FFF2-40B4-BE49-F238E27FC236}">
                  <a16:creationId xmlns:a16="http://schemas.microsoft.com/office/drawing/2014/main" id="{EF7F2D1A-149A-4368-9DF0-840737F42033}"/>
                </a:ext>
              </a:extLst>
            </p:cNvPr>
            <p:cNvGrpSpPr>
              <a:grpSpLocks noChangeAspect="1"/>
            </p:cNvGrpSpPr>
            <p:nvPr userDrawn="1"/>
          </p:nvGrpSpPr>
          <p:grpSpPr>
            <a:xfrm>
              <a:off x="12616299" y="4739224"/>
              <a:ext cx="1766851" cy="793244"/>
              <a:chOff x="2766083" y="6357983"/>
              <a:chExt cx="1485890" cy="667104"/>
            </a:xfrm>
          </p:grpSpPr>
          <p:pic>
            <p:nvPicPr>
              <p:cNvPr id="65" name="Picture 15">
                <a:extLst>
                  <a:ext uri="{FF2B5EF4-FFF2-40B4-BE49-F238E27FC236}">
                    <a16:creationId xmlns:a16="http://schemas.microsoft.com/office/drawing/2014/main" id="{97482B9C-04E3-4071-BF84-DB87303338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gray">
              <a:xfrm>
                <a:off x="3332816" y="6454073"/>
                <a:ext cx="352425" cy="352425"/>
              </a:xfrm>
              <a:prstGeom prst="rect">
                <a:avLst/>
              </a:prstGeom>
            </p:spPr>
          </p:pic>
          <p:pic>
            <p:nvPicPr>
              <p:cNvPr id="66" name="Picture 18">
                <a:extLst>
                  <a:ext uri="{FF2B5EF4-FFF2-40B4-BE49-F238E27FC236}">
                    <a16:creationId xmlns:a16="http://schemas.microsoft.com/office/drawing/2014/main" id="{701F9A47-D76C-43DF-9F33-572222B076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gray">
              <a:xfrm>
                <a:off x="2766083" y="6454074"/>
                <a:ext cx="352425" cy="352425"/>
              </a:xfrm>
              <a:prstGeom prst="rect">
                <a:avLst/>
              </a:prstGeom>
            </p:spPr>
          </p:pic>
          <p:pic>
            <p:nvPicPr>
              <p:cNvPr id="67" name="Picture 19">
                <a:extLst>
                  <a:ext uri="{FF2B5EF4-FFF2-40B4-BE49-F238E27FC236}">
                    <a16:creationId xmlns:a16="http://schemas.microsoft.com/office/drawing/2014/main" id="{AA0AACD5-F23A-4263-B6AD-C37F3655687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gray">
              <a:xfrm>
                <a:off x="3899548" y="6454074"/>
                <a:ext cx="352425" cy="352425"/>
              </a:xfrm>
              <a:prstGeom prst="rect">
                <a:avLst/>
              </a:prstGeom>
            </p:spPr>
          </p:pic>
          <p:cxnSp>
            <p:nvCxnSpPr>
              <p:cNvPr id="68" name="Straight Arrow Connector 23">
                <a:extLst>
                  <a:ext uri="{FF2B5EF4-FFF2-40B4-BE49-F238E27FC236}">
                    <a16:creationId xmlns:a16="http://schemas.microsoft.com/office/drawing/2014/main" id="{7AEBECAF-B419-47B9-B097-CB179FB161C8}"/>
                  </a:ext>
                </a:extLst>
              </p:cNvPr>
              <p:cNvCxnSpPr/>
              <p:nvPr/>
            </p:nvCxnSpPr>
            <p:spPr bwMode="gray">
              <a:xfrm flipV="1">
                <a:off x="2942296" y="6845087"/>
                <a:ext cx="0" cy="18000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24">
                <a:extLst>
                  <a:ext uri="{FF2B5EF4-FFF2-40B4-BE49-F238E27FC236}">
                    <a16:creationId xmlns:a16="http://schemas.microsoft.com/office/drawing/2014/main" id="{F404A05B-6E81-4A0E-8F15-C362D47F5524}"/>
                  </a:ext>
                </a:extLst>
              </p:cNvPr>
              <p:cNvCxnSpPr>
                <a:stCxn id="65" idx="0"/>
                <a:endCxn id="65" idx="2"/>
              </p:cNvCxnSpPr>
              <p:nvPr/>
            </p:nvCxnSpPr>
            <p:spPr bwMode="gray">
              <a:xfrm rot="2700000">
                <a:off x="3509030" y="6357985"/>
                <a:ext cx="0" cy="544604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26">
                <a:extLst>
                  <a:ext uri="{FF2B5EF4-FFF2-40B4-BE49-F238E27FC236}">
                    <a16:creationId xmlns:a16="http://schemas.microsoft.com/office/drawing/2014/main" id="{DDA68ECD-C5FB-4C33-977F-32EBEB8EC589}"/>
                  </a:ext>
                </a:extLst>
              </p:cNvPr>
              <p:cNvCxnSpPr>
                <a:stCxn id="65" idx="3"/>
                <a:endCxn id="65" idx="1"/>
              </p:cNvCxnSpPr>
              <p:nvPr/>
            </p:nvCxnSpPr>
            <p:spPr bwMode="gray">
              <a:xfrm rot="2700000" flipH="1">
                <a:off x="3236724" y="6630287"/>
                <a:ext cx="544608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Arrow Connector 27">
                <a:extLst>
                  <a:ext uri="{FF2B5EF4-FFF2-40B4-BE49-F238E27FC236}">
                    <a16:creationId xmlns:a16="http://schemas.microsoft.com/office/drawing/2014/main" id="{973A7BFD-7688-4C7D-89EC-E9AAF28C55AF}"/>
                  </a:ext>
                </a:extLst>
              </p:cNvPr>
              <p:cNvCxnSpPr/>
              <p:nvPr/>
            </p:nvCxnSpPr>
            <p:spPr bwMode="gray">
              <a:xfrm flipV="1">
                <a:off x="4123386" y="6845087"/>
                <a:ext cx="0" cy="18000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" name="Oval 28">
                <a:extLst>
                  <a:ext uri="{FF2B5EF4-FFF2-40B4-BE49-F238E27FC236}">
                    <a16:creationId xmlns:a16="http://schemas.microsoft.com/office/drawing/2014/main" id="{FEC892A9-EAB9-4E9B-A714-33F2B5438B4D}"/>
                  </a:ext>
                </a:extLst>
              </p:cNvPr>
              <p:cNvSpPr/>
              <p:nvPr/>
            </p:nvSpPr>
            <p:spPr bwMode="gray">
              <a:xfrm>
                <a:off x="4018611" y="6573137"/>
                <a:ext cx="233362" cy="233362"/>
              </a:xfrm>
              <a:prstGeom prst="ellipse">
                <a:avLst/>
              </a:prstGeom>
              <a:solidFill>
                <a:srgbClr val="FFFFFF">
                  <a:alpha val="0"/>
                </a:srgbClr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 algn="l"/>
                <a:endParaRPr lang="nl-NL" sz="1350" dirty="0" err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4" name="Groep 27">
              <a:extLst>
                <a:ext uri="{FF2B5EF4-FFF2-40B4-BE49-F238E27FC236}">
                  <a16:creationId xmlns:a16="http://schemas.microsoft.com/office/drawing/2014/main" id="{DED69006-DA22-4810-B41F-9EBD19A50680}"/>
                </a:ext>
              </a:extLst>
            </p:cNvPr>
            <p:cNvGrpSpPr/>
            <p:nvPr userDrawn="1"/>
          </p:nvGrpSpPr>
          <p:grpSpPr>
            <a:xfrm>
              <a:off x="12610022" y="1108316"/>
              <a:ext cx="425380" cy="577954"/>
              <a:chOff x="-37364" y="4061531"/>
              <a:chExt cx="571037" cy="775855"/>
            </a:xfrm>
          </p:grpSpPr>
          <p:pic>
            <p:nvPicPr>
              <p:cNvPr id="56" name="Afbeelding 29">
                <a:extLst>
                  <a:ext uri="{FF2B5EF4-FFF2-40B4-BE49-F238E27FC236}">
                    <a16:creationId xmlns:a16="http://schemas.microsoft.com/office/drawing/2014/main" id="{06FA0E8D-CE74-4DA0-8047-D2B7015CDDC0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5"/>
              <a:srcRect l="70194" t="13882" r="22159" b="63043"/>
              <a:stretch/>
            </p:blipFill>
            <p:spPr>
              <a:xfrm>
                <a:off x="-37364" y="4061531"/>
                <a:ext cx="571037" cy="775855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57" name="Rectangle 21">
                <a:extLst>
                  <a:ext uri="{FF2B5EF4-FFF2-40B4-BE49-F238E27FC236}">
                    <a16:creationId xmlns:a16="http://schemas.microsoft.com/office/drawing/2014/main" id="{4986388E-E2B0-4477-8C1F-C68CFCE888E4}"/>
                  </a:ext>
                </a:extLst>
              </p:cNvPr>
              <p:cNvSpPr/>
              <p:nvPr userDrawn="1"/>
            </p:nvSpPr>
            <p:spPr bwMode="gray">
              <a:xfrm>
                <a:off x="-10897" y="4113410"/>
                <a:ext cx="518104" cy="504825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63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 algn="l"/>
                <a:endParaRPr lang="nl-NL" sz="1350" dirty="0" err="1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55" name="Afbeelding 28">
              <a:extLst>
                <a:ext uri="{FF2B5EF4-FFF2-40B4-BE49-F238E27FC236}">
                  <a16:creationId xmlns:a16="http://schemas.microsoft.com/office/drawing/2014/main" id="{8E47018B-D3D2-4C29-B12C-038CE594EC1E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616299" y="2769956"/>
              <a:ext cx="1767600" cy="1036900"/>
            </a:xfrm>
            <a:prstGeom prst="rect">
              <a:avLst/>
            </a:prstGeom>
          </p:spPr>
        </p:pic>
      </p:grpSp>
      <p:grpSp>
        <p:nvGrpSpPr>
          <p:cNvPr id="74" name="Groep 2">
            <a:extLst>
              <a:ext uri="{FF2B5EF4-FFF2-40B4-BE49-F238E27FC236}">
                <a16:creationId xmlns:a16="http://schemas.microsoft.com/office/drawing/2014/main" id="{C83A82D9-8ADC-4343-877F-C44CCB9B1CEE}"/>
              </a:ext>
            </a:extLst>
          </p:cNvPr>
          <p:cNvGrpSpPr/>
          <p:nvPr userDrawn="1"/>
        </p:nvGrpSpPr>
        <p:grpSpPr>
          <a:xfrm>
            <a:off x="-2430152" y="0"/>
            <a:ext cx="2329217" cy="1939913"/>
            <a:chOff x="-2463800" y="0"/>
            <a:chExt cx="2329217" cy="2586550"/>
          </a:xfrm>
        </p:grpSpPr>
        <p:sp>
          <p:nvSpPr>
            <p:cNvPr id="75" name="Rectangle 106">
              <a:extLst>
                <a:ext uri="{FF2B5EF4-FFF2-40B4-BE49-F238E27FC236}">
                  <a16:creationId xmlns:a16="http://schemas.microsoft.com/office/drawing/2014/main" id="{88106414-AD3F-4443-B408-323417025B96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-2463800" y="0"/>
              <a:ext cx="2329217" cy="258655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square" lIns="144000" tIns="144000" rIns="144000" bIns="180000" anchor="t">
              <a:spAutoFit/>
            </a:bodyPr>
            <a:lstStyle/>
            <a:p>
              <a:pPr marL="0" indent="0">
                <a:lnSpc>
                  <a:spcPct val="95000"/>
                </a:lnSpc>
                <a:spcBef>
                  <a:spcPts val="450"/>
                </a:spcBef>
                <a:tabLst>
                  <a:tab pos="856060" algn="l"/>
                </a:tabLst>
              </a:pPr>
              <a:r>
                <a:rPr lang="nl-NL" altLang="en-US" sz="825" b="1" spc="-8" baseline="0" noProof="0" dirty="0">
                  <a:solidFill>
                    <a:schemeClr val="tx1"/>
                  </a:solidFill>
                  <a:latin typeface="+mn-lt"/>
                </a:rPr>
                <a:t>Kop, </a:t>
              </a:r>
              <a:r>
                <a:rPr lang="nl-NL" altLang="en-US" sz="825" b="1" spc="-8" baseline="0" noProof="0" dirty="0" err="1">
                  <a:solidFill>
                    <a:schemeClr val="tx1"/>
                  </a:solidFill>
                  <a:latin typeface="+mn-lt"/>
                </a:rPr>
                <a:t>subkop</a:t>
              </a:r>
              <a:r>
                <a:rPr lang="nl-NL" altLang="en-US" sz="825" b="1" spc="-8" baseline="0" noProof="0" dirty="0">
                  <a:solidFill>
                    <a:schemeClr val="tx1"/>
                  </a:solidFill>
                  <a:latin typeface="+mn-lt"/>
                </a:rPr>
                <a:t> of </a:t>
              </a:r>
              <a:br>
                <a:rPr lang="nl-NL" altLang="en-US" sz="825" b="1" spc="-8" baseline="0" noProof="0" dirty="0">
                  <a:solidFill>
                    <a:schemeClr val="tx1"/>
                  </a:solidFill>
                  <a:latin typeface="+mn-lt"/>
                </a:rPr>
              </a:br>
              <a:r>
                <a:rPr lang="nl-NL" altLang="en-US" sz="825" b="1" spc="-8" baseline="0" noProof="0" dirty="0" err="1">
                  <a:solidFill>
                    <a:schemeClr val="tx1"/>
                  </a:solidFill>
                  <a:latin typeface="+mn-lt"/>
                </a:rPr>
                <a:t>bullets</a:t>
              </a:r>
              <a:r>
                <a:rPr lang="nl-NL" altLang="en-US" sz="825" b="1" spc="-8" baseline="0" noProof="0" dirty="0">
                  <a:solidFill>
                    <a:schemeClr val="tx1"/>
                  </a:solidFill>
                  <a:latin typeface="+mn-lt"/>
                </a:rPr>
                <a:t> aanmaken</a:t>
              </a:r>
            </a:p>
            <a:p>
              <a:pPr marL="108000" marR="0" lvl="0" indent="-108000" algn="l" defTabSz="685800" rtl="0" eaLnBrk="1" fontAlgn="auto" latinLnBrk="0" hangingPunct="1">
                <a:lnSpc>
                  <a:spcPct val="95000"/>
                </a:lnSpc>
                <a:spcBef>
                  <a:spcPts val="45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>
                  <a:tab pos="856060" algn="l"/>
                </a:tabLst>
                <a:defRPr/>
              </a:pPr>
              <a:r>
                <a:rPr lang="nl-NL" altLang="en-US" sz="750" spc="-8" baseline="0" noProof="0" dirty="0">
                  <a:solidFill>
                    <a:schemeClr val="tx1"/>
                  </a:solidFill>
                  <a:latin typeface="+mn-lt"/>
                </a:rPr>
                <a:t>Via ‘</a:t>
              </a:r>
              <a:r>
                <a:rPr kumimoji="0" lang="nl-NL" altLang="en-US" sz="750" b="0" i="0" u="none" strike="noStrike" kern="1200" cap="none" spc="-8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rPr>
                <a:t>Start’ &gt; ‘Alinea’ kun je van tekst een kop, </a:t>
              </a:r>
              <a:r>
                <a:rPr kumimoji="0" lang="nl-NL" altLang="en-US" sz="750" b="0" i="0" u="none" strike="noStrike" kern="1200" cap="none" spc="-8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rPr>
                <a:t>subkop</a:t>
              </a:r>
              <a:r>
                <a:rPr kumimoji="0" lang="nl-NL" altLang="en-US" sz="750" b="0" i="0" u="none" strike="noStrike" kern="1200" cap="none" spc="-8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rPr>
                <a:t> of </a:t>
              </a:r>
              <a:r>
                <a:rPr kumimoji="0" lang="nl-NL" altLang="en-US" sz="750" b="0" i="0" u="none" strike="noStrike" kern="1200" cap="none" spc="-8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rPr>
                <a:t>bullets</a:t>
              </a:r>
              <a:r>
                <a:rPr kumimoji="0" lang="nl-NL" altLang="en-US" sz="750" b="0" i="0" u="none" strike="noStrike" kern="1200" cap="none" spc="-8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rPr>
                <a:t> maken in de juiste huisstijl</a:t>
              </a:r>
            </a:p>
            <a:p>
              <a:pPr marL="108000" marR="0" lvl="0" indent="-108000" algn="l" defTabSz="685800" rtl="0" eaLnBrk="1" fontAlgn="auto" latinLnBrk="0" hangingPunct="1">
                <a:lnSpc>
                  <a:spcPct val="95000"/>
                </a:lnSpc>
                <a:spcBef>
                  <a:spcPts val="45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>
                  <a:tab pos="856060" algn="l"/>
                </a:tabLst>
                <a:defRPr/>
              </a:pPr>
              <a:endParaRPr kumimoji="0" lang="nl-NL" altLang="en-US" sz="750" b="0" i="0" u="none" strike="noStrike" kern="1200" cap="none" spc="-8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  <a:p>
              <a:pPr marL="108000" marR="0" lvl="0" indent="-108000" algn="l" defTabSz="685800" rtl="0" eaLnBrk="1" fontAlgn="auto" latinLnBrk="0" hangingPunct="1">
                <a:lnSpc>
                  <a:spcPct val="95000"/>
                </a:lnSpc>
                <a:spcBef>
                  <a:spcPts val="45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>
                  <a:tab pos="856060" algn="l"/>
                </a:tabLst>
                <a:defRPr/>
              </a:pPr>
              <a:endParaRPr kumimoji="0" lang="nl-NL" altLang="en-US" sz="750" b="0" i="0" u="none" strike="noStrike" kern="1200" cap="none" spc="-8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  <a:p>
              <a:pPr marL="108000" marR="0" lvl="0" indent="-108000" algn="l" defTabSz="685800" rtl="0" eaLnBrk="1" fontAlgn="auto" latinLnBrk="0" hangingPunct="1">
                <a:lnSpc>
                  <a:spcPct val="95000"/>
                </a:lnSpc>
                <a:spcBef>
                  <a:spcPts val="45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>
                  <a:tab pos="856060" algn="l"/>
                </a:tabLst>
                <a:defRPr/>
              </a:pPr>
              <a:endParaRPr kumimoji="0" lang="nl-NL" altLang="en-US" sz="750" b="0" i="0" u="none" strike="noStrike" kern="1200" cap="none" spc="-8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  <a:p>
              <a:pPr marL="108000" marR="0" lvl="0" indent="-108000" algn="l" defTabSz="685800" rtl="0" eaLnBrk="1" fontAlgn="auto" latinLnBrk="0" hangingPunct="1">
                <a:lnSpc>
                  <a:spcPct val="95000"/>
                </a:lnSpc>
                <a:spcBef>
                  <a:spcPts val="45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>
                  <a:tab pos="856060" algn="l"/>
                </a:tabLst>
                <a:defRPr/>
              </a:pPr>
              <a:r>
                <a:rPr kumimoji="0" lang="nl-NL" altLang="en-US" sz="750" b="0" i="0" u="none" strike="noStrike" kern="1200" cap="none" spc="-8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rPr>
                <a:t>Ga voor de tekst staan die je wilt aanpassen</a:t>
              </a:r>
            </a:p>
            <a:p>
              <a:pPr marL="108000" marR="0" lvl="0" indent="-108000" algn="l" defTabSz="685800" rtl="0" eaLnBrk="1" fontAlgn="auto" latinLnBrk="0" hangingPunct="1">
                <a:lnSpc>
                  <a:spcPct val="95000"/>
                </a:lnSpc>
                <a:spcBef>
                  <a:spcPts val="45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>
                  <a:tab pos="856060" algn="l"/>
                </a:tabLst>
                <a:defRPr/>
              </a:pPr>
              <a:r>
                <a:rPr kumimoji="0" lang="nl-NL" altLang="en-US" sz="750" b="0" i="0" u="none" strike="noStrike" kern="1200" cap="none" spc="-8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rPr>
                <a:t>Met het pijltje naar links, verlaag je het niveau. Met het pijltje naar </a:t>
              </a:r>
              <a:r>
                <a:rPr lang="nl-NL" altLang="en-US" sz="750" spc="-8" baseline="0" noProof="0" dirty="0">
                  <a:solidFill>
                    <a:schemeClr val="tx1"/>
                  </a:solidFill>
                  <a:latin typeface="+mn-lt"/>
                </a:rPr>
                <a:t>rechts, verhoog je het niveau</a:t>
              </a:r>
            </a:p>
          </p:txBody>
        </p:sp>
        <p:grpSp>
          <p:nvGrpSpPr>
            <p:cNvPr id="76" name="Group 22">
              <a:extLst>
                <a:ext uri="{FF2B5EF4-FFF2-40B4-BE49-F238E27FC236}">
                  <a16:creationId xmlns:a16="http://schemas.microsoft.com/office/drawing/2014/main" id="{8DA47A5C-3A58-42E5-BFC2-A9BFA0018CF4}"/>
                </a:ext>
              </a:extLst>
            </p:cNvPr>
            <p:cNvGrpSpPr/>
            <p:nvPr userDrawn="1"/>
          </p:nvGrpSpPr>
          <p:grpSpPr>
            <a:xfrm>
              <a:off x="-2318863" y="1050055"/>
              <a:ext cx="2044800" cy="534731"/>
              <a:chOff x="-2108199" y="3333735"/>
              <a:chExt cx="2314576" cy="605280"/>
            </a:xfrm>
          </p:grpSpPr>
          <p:grpSp>
            <p:nvGrpSpPr>
              <p:cNvPr id="77" name="Group 9">
                <a:extLst>
                  <a:ext uri="{FF2B5EF4-FFF2-40B4-BE49-F238E27FC236}">
                    <a16:creationId xmlns:a16="http://schemas.microsoft.com/office/drawing/2014/main" id="{70D8092D-C31E-4F3A-8FFA-C927A8E82CE3}"/>
                  </a:ext>
                </a:extLst>
              </p:cNvPr>
              <p:cNvGrpSpPr/>
              <p:nvPr userDrawn="1"/>
            </p:nvGrpSpPr>
            <p:grpSpPr>
              <a:xfrm>
                <a:off x="-2108199" y="3333735"/>
                <a:ext cx="2314576" cy="605280"/>
                <a:chOff x="-1062434" y="2679700"/>
                <a:chExt cx="2314576" cy="605280"/>
              </a:xfrm>
            </p:grpSpPr>
            <p:pic>
              <p:nvPicPr>
                <p:cNvPr id="79" name="Picture 5">
                  <a:extLst>
                    <a:ext uri="{FF2B5EF4-FFF2-40B4-BE49-F238E27FC236}">
                      <a16:creationId xmlns:a16="http://schemas.microsoft.com/office/drawing/2014/main" id="{2234A63B-6ADE-44CF-A23E-2B625B726376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 rotWithShape="1">
                <a:blip r:embed="rId7"/>
                <a:srcRect l="29631" t="6122" r="51385" b="84783"/>
                <a:stretch/>
              </p:blipFill>
              <p:spPr>
                <a:xfrm>
                  <a:off x="-1062434" y="2679700"/>
                  <a:ext cx="2314576" cy="605280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</p:pic>
            <p:sp>
              <p:nvSpPr>
                <p:cNvPr id="80" name="Rectangle 21">
                  <a:extLst>
                    <a:ext uri="{FF2B5EF4-FFF2-40B4-BE49-F238E27FC236}">
                      <a16:creationId xmlns:a16="http://schemas.microsoft.com/office/drawing/2014/main" id="{F29B8838-86D6-453B-A10A-0BC547095009}"/>
                    </a:ext>
                  </a:extLst>
                </p:cNvPr>
                <p:cNvSpPr/>
                <p:nvPr userDrawn="1"/>
              </p:nvSpPr>
              <p:spPr bwMode="gray">
                <a:xfrm>
                  <a:off x="-518929" y="2752725"/>
                  <a:ext cx="305212" cy="140494"/>
                </a:xfrm>
                <a:prstGeom prst="rect">
                  <a:avLst/>
                </a:prstGeom>
                <a:solidFill>
                  <a:srgbClr val="92D050">
                    <a:alpha val="30000"/>
                  </a:srgbClr>
                </a:solidFill>
                <a:ln w="6350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t" anchorCtr="0"/>
                <a:lstStyle/>
                <a:p>
                  <a:pPr algn="l"/>
                  <a:endParaRPr lang="nl-NL" sz="1350" dirty="0" err="1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78" name="Graphic 19" descr="Close with solid fill">
                <a:extLst>
                  <a:ext uri="{FF2B5EF4-FFF2-40B4-BE49-F238E27FC236}">
                    <a16:creationId xmlns:a16="http://schemas.microsoft.com/office/drawing/2014/main" id="{B592E08A-AA7A-4847-A3F6-F74F38A91CDB}"/>
                  </a:ext>
                </a:extLst>
              </p:cNvPr>
              <p:cNvSpPr/>
              <p:nvPr userDrawn="1"/>
            </p:nvSpPr>
            <p:spPr>
              <a:xfrm>
                <a:off x="-2079108" y="3406854"/>
                <a:ext cx="140400" cy="140400"/>
              </a:xfrm>
              <a:custGeom>
                <a:avLst/>
                <a:gdLst>
                  <a:gd name="connsiteX0" fmla="*/ 674370 w 674370"/>
                  <a:gd name="connsiteY0" fmla="*/ 80963 h 674370"/>
                  <a:gd name="connsiteX1" fmla="*/ 593408 w 674370"/>
                  <a:gd name="connsiteY1" fmla="*/ 0 h 674370"/>
                  <a:gd name="connsiteX2" fmla="*/ 337185 w 674370"/>
                  <a:gd name="connsiteY2" fmla="*/ 256223 h 674370"/>
                  <a:gd name="connsiteX3" fmla="*/ 80963 w 674370"/>
                  <a:gd name="connsiteY3" fmla="*/ 0 h 674370"/>
                  <a:gd name="connsiteX4" fmla="*/ 0 w 674370"/>
                  <a:gd name="connsiteY4" fmla="*/ 80963 h 674370"/>
                  <a:gd name="connsiteX5" fmla="*/ 256223 w 674370"/>
                  <a:gd name="connsiteY5" fmla="*/ 337185 h 674370"/>
                  <a:gd name="connsiteX6" fmla="*/ 0 w 674370"/>
                  <a:gd name="connsiteY6" fmla="*/ 593408 h 674370"/>
                  <a:gd name="connsiteX7" fmla="*/ 80963 w 674370"/>
                  <a:gd name="connsiteY7" fmla="*/ 674370 h 674370"/>
                  <a:gd name="connsiteX8" fmla="*/ 337185 w 674370"/>
                  <a:gd name="connsiteY8" fmla="*/ 418148 h 674370"/>
                  <a:gd name="connsiteX9" fmla="*/ 593408 w 674370"/>
                  <a:gd name="connsiteY9" fmla="*/ 674370 h 674370"/>
                  <a:gd name="connsiteX10" fmla="*/ 674370 w 674370"/>
                  <a:gd name="connsiteY10" fmla="*/ 593408 h 674370"/>
                  <a:gd name="connsiteX11" fmla="*/ 418148 w 674370"/>
                  <a:gd name="connsiteY11" fmla="*/ 337185 h 674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74370" h="674370">
                    <a:moveTo>
                      <a:pt x="674370" y="80963"/>
                    </a:moveTo>
                    <a:lnTo>
                      <a:pt x="593408" y="0"/>
                    </a:lnTo>
                    <a:lnTo>
                      <a:pt x="337185" y="256223"/>
                    </a:lnTo>
                    <a:lnTo>
                      <a:pt x="80963" y="0"/>
                    </a:lnTo>
                    <a:lnTo>
                      <a:pt x="0" y="80963"/>
                    </a:lnTo>
                    <a:lnTo>
                      <a:pt x="256223" y="337185"/>
                    </a:lnTo>
                    <a:lnTo>
                      <a:pt x="0" y="593408"/>
                    </a:lnTo>
                    <a:lnTo>
                      <a:pt x="80963" y="674370"/>
                    </a:lnTo>
                    <a:lnTo>
                      <a:pt x="337185" y="418148"/>
                    </a:lnTo>
                    <a:lnTo>
                      <a:pt x="593408" y="674370"/>
                    </a:lnTo>
                    <a:lnTo>
                      <a:pt x="674370" y="593408"/>
                    </a:lnTo>
                    <a:lnTo>
                      <a:pt x="418148" y="337185"/>
                    </a:lnTo>
                    <a:close/>
                  </a:path>
                </a:pathLst>
              </a:custGeom>
              <a:solidFill>
                <a:srgbClr val="FF0000">
                  <a:alpha val="30000"/>
                </a:srgbClr>
              </a:solidFill>
              <a:ln w="6350" cap="flat">
                <a:solidFill>
                  <a:srgbClr val="FF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nl-NL" sz="1350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031055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en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113889-AFCA-4093-B2D6-16B70FE853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057" y="250253"/>
            <a:ext cx="8258651" cy="436333"/>
          </a:xfrm>
        </p:spPr>
        <p:txBody>
          <a:bodyPr/>
          <a:lstStyle/>
          <a:p>
            <a:r>
              <a:rPr lang="en-US" noProof="0" dirty="0"/>
              <a:t>Click to add title</a:t>
            </a:r>
          </a:p>
        </p:txBody>
      </p:sp>
      <p:sp>
        <p:nvSpPr>
          <p:cNvPr id="12" name="Text Placeholder 12">
            <a:extLst>
              <a:ext uri="{FF2B5EF4-FFF2-40B4-BE49-F238E27FC236}">
                <a16:creationId xmlns:a16="http://schemas.microsoft.com/office/drawing/2014/main" id="{E6683DB6-B943-4CFE-A5AE-48FA906A571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057" y="1070850"/>
            <a:ext cx="8258651" cy="3281465"/>
          </a:xfrm>
        </p:spPr>
        <p:txBody>
          <a:bodyPr/>
          <a:lstStyle>
            <a:lvl1pPr marL="0" inden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b="1">
                <a:solidFill>
                  <a:schemeClr val="tx2"/>
                </a:solidFill>
              </a:defRPr>
            </a:lvl1pPr>
            <a:lvl2pPr marL="0" inden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bg2"/>
                </a:solidFill>
              </a:defRPr>
            </a:lvl2pPr>
            <a:lvl3pPr marL="0" inden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/>
            </a:lvl3pPr>
            <a:lvl4pPr marL="15187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lvl4pPr>
            <a:lvl5pPr marL="30374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lvl5pPr>
            <a:lvl6pPr marL="45561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ct val="90000"/>
              <a:defRPr/>
            </a:lvl6pPr>
            <a:lvl7pPr marL="60748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ct val="90000"/>
              <a:defRPr/>
            </a:lvl7pPr>
          </a:lstStyle>
          <a:p>
            <a:pPr lvl="0"/>
            <a:r>
              <a:rPr lang="en-US" noProof="0" dirty="0"/>
              <a:t>Click to add heading</a:t>
            </a:r>
          </a:p>
          <a:p>
            <a:pPr lvl="1"/>
            <a:r>
              <a:rPr lang="en-US" noProof="0" dirty="0"/>
              <a:t>Sub-heading</a:t>
            </a:r>
          </a:p>
          <a:p>
            <a:pPr lvl="2"/>
            <a:r>
              <a:rPr lang="en-US" noProof="0" dirty="0"/>
              <a:t>Body text</a:t>
            </a:r>
          </a:p>
          <a:p>
            <a:pPr lvl="3"/>
            <a:r>
              <a:rPr lang="en-US" noProof="0" dirty="0"/>
              <a:t>Bullet level 1</a:t>
            </a:r>
          </a:p>
          <a:p>
            <a:pPr lvl="4"/>
            <a:r>
              <a:rPr lang="en-US" noProof="0" dirty="0"/>
              <a:t>Bullet level 2</a:t>
            </a:r>
          </a:p>
          <a:p>
            <a:pPr lvl="5"/>
            <a:r>
              <a:rPr lang="en-US" noProof="0" dirty="0"/>
              <a:t>Bullet level 3</a:t>
            </a:r>
          </a:p>
          <a:p>
            <a:pPr lvl="6"/>
            <a:r>
              <a:rPr lang="en-US" noProof="0" dirty="0"/>
              <a:t>Bullet level 4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4B9825-EE04-4376-8567-80FB2BFB6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95573-6125-40C3-AA0C-3AC6CFB9F86B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3" name="Groep 2">
            <a:extLst>
              <a:ext uri="{FF2B5EF4-FFF2-40B4-BE49-F238E27FC236}">
                <a16:creationId xmlns:a16="http://schemas.microsoft.com/office/drawing/2014/main" id="{9AF84619-2C1C-43A1-BE98-B5817CCD6B51}"/>
              </a:ext>
            </a:extLst>
          </p:cNvPr>
          <p:cNvGrpSpPr/>
          <p:nvPr userDrawn="1"/>
        </p:nvGrpSpPr>
        <p:grpSpPr>
          <a:xfrm>
            <a:off x="-2430152" y="0"/>
            <a:ext cx="2329217" cy="2159204"/>
            <a:chOff x="-2463800" y="0"/>
            <a:chExt cx="2329217" cy="2878939"/>
          </a:xfrm>
        </p:grpSpPr>
        <p:sp>
          <p:nvSpPr>
            <p:cNvPr id="21" name="Rectangle 106">
              <a:extLst>
                <a:ext uri="{FF2B5EF4-FFF2-40B4-BE49-F238E27FC236}">
                  <a16:creationId xmlns:a16="http://schemas.microsoft.com/office/drawing/2014/main" id="{D37964B3-6AB2-44DB-A7F5-0C9600CBE1AE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-2463800" y="0"/>
              <a:ext cx="2329217" cy="287893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square" lIns="144000" tIns="144000" rIns="144000" bIns="180000" anchor="t">
              <a:spAutoFit/>
            </a:bodyPr>
            <a:lstStyle/>
            <a:p>
              <a:pPr marL="0" indent="0">
                <a:lnSpc>
                  <a:spcPct val="95000"/>
                </a:lnSpc>
                <a:spcBef>
                  <a:spcPts val="450"/>
                </a:spcBef>
                <a:tabLst>
                  <a:tab pos="856060" algn="l"/>
                </a:tabLst>
              </a:pPr>
              <a:r>
                <a:rPr lang="en-US" altLang="en-US" sz="825" b="1" spc="-8" baseline="0" noProof="0" dirty="0">
                  <a:solidFill>
                    <a:schemeClr val="tx1"/>
                  </a:solidFill>
                  <a:latin typeface="+mn-lt"/>
                </a:rPr>
                <a:t>Create heading, </a:t>
              </a:r>
              <a:br>
                <a:rPr lang="en-US" altLang="en-US" sz="825" b="1" spc="-8" baseline="0" noProof="0" dirty="0">
                  <a:solidFill>
                    <a:schemeClr val="tx1"/>
                  </a:solidFill>
                  <a:latin typeface="+mn-lt"/>
                </a:rPr>
              </a:br>
              <a:r>
                <a:rPr lang="en-US" altLang="en-US" sz="825" b="1" spc="-8" baseline="0" noProof="0" dirty="0">
                  <a:solidFill>
                    <a:schemeClr val="tx1"/>
                  </a:solidFill>
                  <a:latin typeface="+mn-lt"/>
                </a:rPr>
                <a:t>sub-heading or bullets</a:t>
              </a:r>
            </a:p>
            <a:p>
              <a:pPr marL="108000" marR="0" lvl="0" indent="-108000" algn="l" defTabSz="685800" rtl="0" eaLnBrk="1" fontAlgn="auto" latinLnBrk="0" hangingPunct="1">
                <a:lnSpc>
                  <a:spcPct val="95000"/>
                </a:lnSpc>
                <a:spcBef>
                  <a:spcPts val="45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>
                  <a:tab pos="856060" algn="l"/>
                </a:tabLst>
                <a:defRPr/>
              </a:pPr>
              <a:r>
                <a:rPr lang="en-US" altLang="en-US" sz="750" spc="-8" baseline="0" noProof="0" dirty="0">
                  <a:solidFill>
                    <a:schemeClr val="tx1"/>
                  </a:solidFill>
                  <a:latin typeface="+mn-lt"/>
                </a:rPr>
                <a:t>Via ‘</a:t>
              </a:r>
              <a:r>
                <a:rPr kumimoji="0" lang="en-US" altLang="en-US" sz="750" b="0" i="0" u="none" strike="noStrike" kern="1200" cap="none" spc="-8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rPr>
                <a:t>Home’ &gt; ‘Paragraph’ you can turn the text into a heading, sub-heading or bullets in the correct corporate identity </a:t>
              </a:r>
            </a:p>
            <a:p>
              <a:pPr marL="108000" marR="0" lvl="0" indent="-108000" algn="l" defTabSz="685800" rtl="0" eaLnBrk="1" fontAlgn="auto" latinLnBrk="0" hangingPunct="1">
                <a:lnSpc>
                  <a:spcPct val="95000"/>
                </a:lnSpc>
                <a:spcBef>
                  <a:spcPts val="45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>
                  <a:tab pos="856060" algn="l"/>
                </a:tabLst>
                <a:defRPr/>
              </a:pPr>
              <a:endParaRPr kumimoji="0" lang="en-US" altLang="en-US" sz="750" b="0" i="0" u="none" strike="noStrike" kern="1200" cap="none" spc="-8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  <a:p>
              <a:pPr marL="108000" marR="0" lvl="0" indent="-108000" algn="l" defTabSz="685800" rtl="0" eaLnBrk="1" fontAlgn="auto" latinLnBrk="0" hangingPunct="1">
                <a:lnSpc>
                  <a:spcPct val="95000"/>
                </a:lnSpc>
                <a:spcBef>
                  <a:spcPts val="45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>
                  <a:tab pos="856060" algn="l"/>
                </a:tabLst>
                <a:defRPr/>
              </a:pPr>
              <a:endParaRPr kumimoji="0" lang="en-US" altLang="en-US" sz="750" b="0" i="0" u="none" strike="noStrike" kern="1200" cap="none" spc="-8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  <a:p>
              <a:pPr marL="108000" marR="0" lvl="0" indent="-108000" algn="l" defTabSz="685800" rtl="0" eaLnBrk="1" fontAlgn="auto" latinLnBrk="0" hangingPunct="1">
                <a:lnSpc>
                  <a:spcPct val="95000"/>
                </a:lnSpc>
                <a:spcBef>
                  <a:spcPts val="45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>
                  <a:tab pos="856060" algn="l"/>
                </a:tabLst>
                <a:defRPr/>
              </a:pPr>
              <a:endParaRPr kumimoji="0" lang="en-US" altLang="en-US" sz="750" b="0" i="0" u="none" strike="noStrike" kern="1200" cap="none" spc="-8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  <a:p>
              <a:pPr marL="108000" marR="0" lvl="0" indent="-108000" algn="l" defTabSz="685800" rtl="0" eaLnBrk="1" fontAlgn="auto" latinLnBrk="0" hangingPunct="1">
                <a:lnSpc>
                  <a:spcPct val="95000"/>
                </a:lnSpc>
                <a:spcBef>
                  <a:spcPts val="45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>
                  <a:tab pos="856060" algn="l"/>
                </a:tabLst>
                <a:defRPr/>
              </a:pPr>
              <a:r>
                <a:rPr kumimoji="0" lang="en-US" altLang="en-US" sz="750" b="0" i="0" u="none" strike="noStrike" kern="1200" cap="none" spc="-8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rPr>
                <a:t>Stand in front of the text you want to change</a:t>
              </a:r>
            </a:p>
            <a:p>
              <a:pPr marL="108000" marR="0" lvl="0" indent="-108000" algn="l" defTabSz="685800" rtl="0" eaLnBrk="1" fontAlgn="auto" latinLnBrk="0" hangingPunct="1">
                <a:lnSpc>
                  <a:spcPct val="95000"/>
                </a:lnSpc>
                <a:spcBef>
                  <a:spcPts val="45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>
                  <a:tab pos="856060" algn="l"/>
                </a:tabLst>
                <a:defRPr/>
              </a:pPr>
              <a:r>
                <a:rPr kumimoji="0" lang="en-US" altLang="en-US" sz="750" b="0" i="0" u="none" strike="noStrike" kern="1200" cap="none" spc="-8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rPr>
                <a:t>With the arrow to the left, you decrease the level. With the arrow to the right, you increase the level</a:t>
              </a:r>
              <a:endParaRPr lang="en-US" altLang="en-US" sz="750" spc="-8" baseline="0" noProof="0" dirty="0">
                <a:solidFill>
                  <a:schemeClr val="tx1"/>
                </a:solidFill>
                <a:latin typeface="+mn-lt"/>
              </a:endParaRPr>
            </a:p>
          </p:txBody>
        </p:sp>
        <p:grpSp>
          <p:nvGrpSpPr>
            <p:cNvPr id="22" name="Group 22">
              <a:extLst>
                <a:ext uri="{FF2B5EF4-FFF2-40B4-BE49-F238E27FC236}">
                  <a16:creationId xmlns:a16="http://schemas.microsoft.com/office/drawing/2014/main" id="{91353F33-AF2C-4FB6-A8C8-6DD3FE18BF71}"/>
                </a:ext>
              </a:extLst>
            </p:cNvPr>
            <p:cNvGrpSpPr/>
            <p:nvPr userDrawn="1"/>
          </p:nvGrpSpPr>
          <p:grpSpPr>
            <a:xfrm>
              <a:off x="-2318863" y="1220181"/>
              <a:ext cx="2044800" cy="534731"/>
              <a:chOff x="-2108199" y="3526309"/>
              <a:chExt cx="2314576" cy="605280"/>
            </a:xfrm>
          </p:grpSpPr>
          <p:grpSp>
            <p:nvGrpSpPr>
              <p:cNvPr id="23" name="Group 9">
                <a:extLst>
                  <a:ext uri="{FF2B5EF4-FFF2-40B4-BE49-F238E27FC236}">
                    <a16:creationId xmlns:a16="http://schemas.microsoft.com/office/drawing/2014/main" id="{BEFF6ED4-2806-49BB-968B-8CFE627C758A}"/>
                  </a:ext>
                </a:extLst>
              </p:cNvPr>
              <p:cNvGrpSpPr/>
              <p:nvPr userDrawn="1"/>
            </p:nvGrpSpPr>
            <p:grpSpPr>
              <a:xfrm>
                <a:off x="-2108199" y="3526309"/>
                <a:ext cx="2314576" cy="605280"/>
                <a:chOff x="-1062434" y="2872274"/>
                <a:chExt cx="2314576" cy="605280"/>
              </a:xfrm>
            </p:grpSpPr>
            <p:pic>
              <p:nvPicPr>
                <p:cNvPr id="25" name="Picture 5">
                  <a:extLst>
                    <a:ext uri="{FF2B5EF4-FFF2-40B4-BE49-F238E27FC236}">
                      <a16:creationId xmlns:a16="http://schemas.microsoft.com/office/drawing/2014/main" id="{B23BAC76-F29A-4608-ADCA-024FE6FD88D3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 rotWithShape="1">
                <a:blip r:embed="rId2"/>
                <a:srcRect l="29631" t="6122" r="51385" b="84783"/>
                <a:stretch/>
              </p:blipFill>
              <p:spPr>
                <a:xfrm>
                  <a:off x="-1062434" y="2872274"/>
                  <a:ext cx="2314576" cy="605280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</p:pic>
            <p:sp>
              <p:nvSpPr>
                <p:cNvPr id="26" name="Rectangle 21">
                  <a:extLst>
                    <a:ext uri="{FF2B5EF4-FFF2-40B4-BE49-F238E27FC236}">
                      <a16:creationId xmlns:a16="http://schemas.microsoft.com/office/drawing/2014/main" id="{16344E44-5872-4FB0-8AC2-13C9F6B394C0}"/>
                    </a:ext>
                  </a:extLst>
                </p:cNvPr>
                <p:cNvSpPr/>
                <p:nvPr userDrawn="1"/>
              </p:nvSpPr>
              <p:spPr bwMode="gray">
                <a:xfrm>
                  <a:off x="-518929" y="2945301"/>
                  <a:ext cx="305212" cy="140494"/>
                </a:xfrm>
                <a:prstGeom prst="rect">
                  <a:avLst/>
                </a:prstGeom>
                <a:solidFill>
                  <a:srgbClr val="92D050">
                    <a:alpha val="30000"/>
                  </a:srgbClr>
                </a:solidFill>
                <a:ln w="6350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t" anchorCtr="0"/>
                <a:lstStyle/>
                <a:p>
                  <a:pPr algn="l"/>
                  <a:endParaRPr lang="nl-NL" sz="1350" dirty="0" err="1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24" name="Graphic 19" descr="Close with solid fill">
                <a:extLst>
                  <a:ext uri="{FF2B5EF4-FFF2-40B4-BE49-F238E27FC236}">
                    <a16:creationId xmlns:a16="http://schemas.microsoft.com/office/drawing/2014/main" id="{5FD0DF5C-E408-40A4-9E8A-69095C6D00E2}"/>
                  </a:ext>
                </a:extLst>
              </p:cNvPr>
              <p:cNvSpPr/>
              <p:nvPr userDrawn="1"/>
            </p:nvSpPr>
            <p:spPr>
              <a:xfrm>
                <a:off x="-2079108" y="3599429"/>
                <a:ext cx="140400" cy="140401"/>
              </a:xfrm>
              <a:custGeom>
                <a:avLst/>
                <a:gdLst>
                  <a:gd name="connsiteX0" fmla="*/ 674370 w 674370"/>
                  <a:gd name="connsiteY0" fmla="*/ 80963 h 674370"/>
                  <a:gd name="connsiteX1" fmla="*/ 593408 w 674370"/>
                  <a:gd name="connsiteY1" fmla="*/ 0 h 674370"/>
                  <a:gd name="connsiteX2" fmla="*/ 337185 w 674370"/>
                  <a:gd name="connsiteY2" fmla="*/ 256223 h 674370"/>
                  <a:gd name="connsiteX3" fmla="*/ 80963 w 674370"/>
                  <a:gd name="connsiteY3" fmla="*/ 0 h 674370"/>
                  <a:gd name="connsiteX4" fmla="*/ 0 w 674370"/>
                  <a:gd name="connsiteY4" fmla="*/ 80963 h 674370"/>
                  <a:gd name="connsiteX5" fmla="*/ 256223 w 674370"/>
                  <a:gd name="connsiteY5" fmla="*/ 337185 h 674370"/>
                  <a:gd name="connsiteX6" fmla="*/ 0 w 674370"/>
                  <a:gd name="connsiteY6" fmla="*/ 593408 h 674370"/>
                  <a:gd name="connsiteX7" fmla="*/ 80963 w 674370"/>
                  <a:gd name="connsiteY7" fmla="*/ 674370 h 674370"/>
                  <a:gd name="connsiteX8" fmla="*/ 337185 w 674370"/>
                  <a:gd name="connsiteY8" fmla="*/ 418148 h 674370"/>
                  <a:gd name="connsiteX9" fmla="*/ 593408 w 674370"/>
                  <a:gd name="connsiteY9" fmla="*/ 674370 h 674370"/>
                  <a:gd name="connsiteX10" fmla="*/ 674370 w 674370"/>
                  <a:gd name="connsiteY10" fmla="*/ 593408 h 674370"/>
                  <a:gd name="connsiteX11" fmla="*/ 418148 w 674370"/>
                  <a:gd name="connsiteY11" fmla="*/ 337185 h 674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74370" h="674370">
                    <a:moveTo>
                      <a:pt x="674370" y="80963"/>
                    </a:moveTo>
                    <a:lnTo>
                      <a:pt x="593408" y="0"/>
                    </a:lnTo>
                    <a:lnTo>
                      <a:pt x="337185" y="256223"/>
                    </a:lnTo>
                    <a:lnTo>
                      <a:pt x="80963" y="0"/>
                    </a:lnTo>
                    <a:lnTo>
                      <a:pt x="0" y="80963"/>
                    </a:lnTo>
                    <a:lnTo>
                      <a:pt x="256223" y="337185"/>
                    </a:lnTo>
                    <a:lnTo>
                      <a:pt x="0" y="593408"/>
                    </a:lnTo>
                    <a:lnTo>
                      <a:pt x="80963" y="674370"/>
                    </a:lnTo>
                    <a:lnTo>
                      <a:pt x="337185" y="418148"/>
                    </a:lnTo>
                    <a:lnTo>
                      <a:pt x="593408" y="674370"/>
                    </a:lnTo>
                    <a:lnTo>
                      <a:pt x="674370" y="593408"/>
                    </a:lnTo>
                    <a:lnTo>
                      <a:pt x="418148" y="337185"/>
                    </a:lnTo>
                    <a:close/>
                  </a:path>
                </a:pathLst>
              </a:custGeom>
              <a:solidFill>
                <a:srgbClr val="FF0000">
                  <a:alpha val="30000"/>
                </a:srgbClr>
              </a:solidFill>
              <a:ln w="6350" cap="flat">
                <a:solidFill>
                  <a:srgbClr val="FF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nl-NL" sz="1350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333549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tekst 5"/>
          <p:cNvSpPr>
            <a:spLocks noGrp="1"/>
          </p:cNvSpPr>
          <p:nvPr>
            <p:ph type="body" sz="quarter" idx="13" hasCustomPrompt="1"/>
          </p:nvPr>
        </p:nvSpPr>
        <p:spPr>
          <a:xfrm>
            <a:off x="1" y="0"/>
            <a:ext cx="9143999" cy="3391456"/>
          </a:xfrm>
          <a:solidFill>
            <a:srgbClr val="8592BC"/>
          </a:solidFill>
        </p:spPr>
        <p:txBody>
          <a:bodyPr>
            <a:normAutofit/>
          </a:bodyPr>
          <a:lstStyle>
            <a:lvl1pPr marL="0" indent="0">
              <a:buNone/>
              <a:defRPr sz="1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noProof="0"/>
              <a:t>..</a:t>
            </a:r>
          </a:p>
        </p:txBody>
      </p:sp>
      <p:sp>
        <p:nvSpPr>
          <p:cNvPr id="6" name="Tijdelijke aanduiding voor tekst 5"/>
          <p:cNvSpPr>
            <a:spLocks noGrp="1"/>
          </p:cNvSpPr>
          <p:nvPr>
            <p:ph type="body" sz="quarter" idx="12" hasCustomPrompt="1"/>
          </p:nvPr>
        </p:nvSpPr>
        <p:spPr>
          <a:xfrm>
            <a:off x="1" y="1"/>
            <a:ext cx="9144000" cy="2789501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1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noProof="0"/>
              <a:t>..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1117415" y="789552"/>
            <a:ext cx="7664860" cy="1242138"/>
          </a:xfrm>
        </p:spPr>
        <p:txBody>
          <a:bodyPr/>
          <a:lstStyle>
            <a:lvl1pPr algn="l">
              <a:defRPr sz="4048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Title presentation</a:t>
            </a:r>
          </a:p>
        </p:txBody>
      </p:sp>
      <p:sp>
        <p:nvSpPr>
          <p:cNvPr id="20" name="Tijdelijke aanduiding voor tekst 19"/>
          <p:cNvSpPr>
            <a:spLocks noGrp="1"/>
          </p:cNvSpPr>
          <p:nvPr>
            <p:ph type="body" sz="quarter" idx="14" hasCustomPrompt="1"/>
          </p:nvPr>
        </p:nvSpPr>
        <p:spPr>
          <a:xfrm>
            <a:off x="1117415" y="2950958"/>
            <a:ext cx="5186043" cy="295275"/>
          </a:xfrm>
        </p:spPr>
        <p:txBody>
          <a:bodyPr anchor="ctr">
            <a:normAutofit/>
          </a:bodyPr>
          <a:lstStyle>
            <a:lvl1pPr marL="0" indent="0">
              <a:buNone/>
              <a:defRPr sz="1799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Subtitle presentation</a:t>
            </a:r>
          </a:p>
        </p:txBody>
      </p:sp>
      <p:pic>
        <p:nvPicPr>
          <p:cNvPr id="21" name="Picture 71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1544" y="3666492"/>
            <a:ext cx="1965225" cy="878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5597580" y="2951014"/>
            <a:ext cx="3243080" cy="29559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799">
                <a:solidFill>
                  <a:schemeClr val="bg1"/>
                </a:solidFill>
              </a:defRPr>
            </a:lvl1pPr>
          </a:lstStyle>
          <a:p>
            <a:fld id="{928F9493-D671-4F27-99EF-9D103FC79999}" type="datetime1">
              <a:rPr lang="nl-NL" noProof="0" smtClean="0"/>
              <a:t>26-9-2025</a:t>
            </a:fld>
            <a:endParaRPr lang="en-GB" noProof="0"/>
          </a:p>
        </p:txBody>
      </p:sp>
      <p:sp>
        <p:nvSpPr>
          <p:cNvPr id="19" name="Rechthoek 18"/>
          <p:cNvSpPr/>
          <p:nvPr userDrawn="1"/>
        </p:nvSpPr>
        <p:spPr bwMode="auto">
          <a:xfrm>
            <a:off x="0" y="4840002"/>
            <a:ext cx="9144000" cy="30349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vert="horz" wrap="square" lIns="68544" tIns="34272" rIns="68544" bIns="34272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685434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</a:pPr>
            <a:endParaRPr kumimoji="0" lang="en-GB" sz="1499" b="0" i="0" u="none" strike="noStrike" cap="none" normalizeH="0" baseline="0" noProof="0">
              <a:ln>
                <a:noFill/>
              </a:ln>
              <a:solidFill>
                <a:schemeClr val="bg1"/>
              </a:solidFill>
              <a:effectLst/>
              <a:latin typeface="Minion" pitchFamily="2" charset="0"/>
            </a:endParaRPr>
          </a:p>
        </p:txBody>
      </p:sp>
      <p:grpSp>
        <p:nvGrpSpPr>
          <p:cNvPr id="11" name="Grid" hidden="1"/>
          <p:cNvGrpSpPr/>
          <p:nvPr userDrawn="1"/>
        </p:nvGrpSpPr>
        <p:grpSpPr>
          <a:xfrm>
            <a:off x="-2" y="-1"/>
            <a:ext cx="9144003" cy="5143503"/>
            <a:chOff x="-3" y="-1"/>
            <a:chExt cx="12198354" cy="6858004"/>
          </a:xfrm>
        </p:grpSpPr>
        <p:sp>
          <p:nvSpPr>
            <p:cNvPr id="12" name="Rechthoek 11"/>
            <p:cNvSpPr/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34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3" name="Rechthoek 12"/>
            <p:cNvSpPr/>
            <p:nvPr userDrawn="1"/>
          </p:nvSpPr>
          <p:spPr bwMode="auto">
            <a:xfrm rot="5400000">
              <a:off x="-3205847" y="3205844"/>
              <a:ext cx="6858003" cy="446316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34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4" name="Rechthoek 13"/>
            <p:cNvSpPr/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34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5" name="Rechthoek 14"/>
            <p:cNvSpPr/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34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6" name="Rechthoek 15"/>
            <p:cNvSpPr/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34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</p:grp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148" y="4907532"/>
            <a:ext cx="2690161" cy="202500"/>
          </a:xfrm>
          <a:prstGeom prst="rect">
            <a:avLst/>
          </a:prstGeom>
        </p:spPr>
      </p:pic>
      <p:sp>
        <p:nvSpPr>
          <p:cNvPr id="18" name="Rechthoek 19"/>
          <p:cNvSpPr/>
          <p:nvPr userDrawn="1"/>
        </p:nvSpPr>
        <p:spPr bwMode="auto">
          <a:xfrm>
            <a:off x="4572000" y="4840002"/>
            <a:ext cx="4572000" cy="30349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vert="horz" wrap="square" lIns="68544" tIns="34272" rIns="68544" bIns="34272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685434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</a:pPr>
            <a:endParaRPr kumimoji="0" lang="en-GB" sz="1499" b="0" i="0" u="none" strike="noStrike" cap="none" normalizeH="0" baseline="0" noProof="0">
              <a:ln>
                <a:noFill/>
              </a:ln>
              <a:solidFill>
                <a:schemeClr val="bg1"/>
              </a:solidFill>
              <a:effectLst/>
              <a:latin typeface="Minion" pitchFamily="2" charset="0"/>
            </a:endParaRPr>
          </a:p>
        </p:txBody>
      </p:sp>
      <p:sp>
        <p:nvSpPr>
          <p:cNvPr id="22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846023" y="4854829"/>
            <a:ext cx="205751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5EE7099E-8998-4851-915A-4F483180829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63087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>
        <p:tmplLst>
          <p:tmpl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 animBg="1">
        <p:tmplLst>
          <p:tmpl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/>
      <p:bldP spid="2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10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/>
              <a:t>Title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horz"/>
          <a:lstStyle/>
          <a:p>
            <a:pPr lvl="0"/>
            <a:r>
              <a:rPr lang="en-GB" noProof="0"/>
              <a:t>Bullet</a:t>
            </a:r>
          </a:p>
          <a:p>
            <a:pPr lvl="1"/>
            <a:r>
              <a:rPr lang="en-GB" noProof="0"/>
              <a:t>Sub-bullet</a:t>
            </a:r>
          </a:p>
          <a:p>
            <a:pPr lvl="2"/>
            <a:r>
              <a:rPr lang="en-GB" noProof="0"/>
              <a:t>Plain text</a:t>
            </a:r>
          </a:p>
          <a:p>
            <a:pPr lvl="3"/>
            <a:r>
              <a:rPr lang="en-GB" noProof="0"/>
              <a:t>Header dark blue</a:t>
            </a:r>
          </a:p>
          <a:p>
            <a:pPr lvl="4"/>
            <a:r>
              <a:rPr lang="en-GB" noProof="0"/>
              <a:t>Header light blue</a:t>
            </a:r>
          </a:p>
          <a:p>
            <a:pPr lvl="5"/>
            <a:r>
              <a:rPr lang="en-GB" noProof="0"/>
              <a:t>Bullet</a:t>
            </a:r>
          </a:p>
          <a:p>
            <a:pPr lvl="6"/>
            <a:r>
              <a:rPr lang="en-GB" noProof="0"/>
              <a:t>Sub-bullet</a:t>
            </a:r>
          </a:p>
          <a:p>
            <a:pPr lvl="7"/>
            <a:r>
              <a:rPr lang="en-GB" sz="1349" noProof="0"/>
              <a:t>Plain text</a:t>
            </a:r>
          </a:p>
          <a:p>
            <a:pPr lvl="8"/>
            <a:r>
              <a:rPr lang="en-GB" noProof="0"/>
              <a:t>Header dark blue</a:t>
            </a:r>
          </a:p>
        </p:txBody>
      </p:sp>
      <p:sp>
        <p:nvSpPr>
          <p:cNvPr id="4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846023" y="4854829"/>
            <a:ext cx="205751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5EE7099E-8998-4851-915A-4F483180829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270719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tekst 5"/>
          <p:cNvSpPr>
            <a:spLocks noGrp="1"/>
          </p:cNvSpPr>
          <p:nvPr>
            <p:ph type="body" sz="quarter" idx="12" hasCustomPrompt="1"/>
          </p:nvPr>
        </p:nvSpPr>
        <p:spPr>
          <a:xfrm>
            <a:off x="1" y="1"/>
            <a:ext cx="9144000" cy="339145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1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noProof="0"/>
              <a:t>..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1117415" y="789552"/>
            <a:ext cx="7664860" cy="1242138"/>
          </a:xfrm>
        </p:spPr>
        <p:txBody>
          <a:bodyPr/>
          <a:lstStyle>
            <a:lvl1pPr algn="l">
              <a:defRPr sz="4048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Title closure</a:t>
            </a:r>
          </a:p>
        </p:txBody>
      </p:sp>
      <p:pic>
        <p:nvPicPr>
          <p:cNvPr id="21" name="Picture 71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1544" y="3666492"/>
            <a:ext cx="1965225" cy="878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id" hidden="1"/>
          <p:cNvGrpSpPr/>
          <p:nvPr userDrawn="1"/>
        </p:nvGrpSpPr>
        <p:grpSpPr>
          <a:xfrm>
            <a:off x="-2" y="-1"/>
            <a:ext cx="9144003" cy="5143503"/>
            <a:chOff x="-3" y="-1"/>
            <a:chExt cx="12198354" cy="6858004"/>
          </a:xfrm>
        </p:grpSpPr>
        <p:sp>
          <p:nvSpPr>
            <p:cNvPr id="12" name="Rechthoek 11"/>
            <p:cNvSpPr/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34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3" name="Rechthoek 12"/>
            <p:cNvSpPr/>
            <p:nvPr userDrawn="1"/>
          </p:nvSpPr>
          <p:spPr bwMode="auto">
            <a:xfrm rot="5400000">
              <a:off x="-3205847" y="3205844"/>
              <a:ext cx="6858003" cy="446316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34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4" name="Rechthoek 13"/>
            <p:cNvSpPr/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34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5" name="Rechthoek 14"/>
            <p:cNvSpPr/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34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6" name="Rechthoek 15"/>
            <p:cNvSpPr/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34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</p:grpSp>
      <p:sp>
        <p:nvSpPr>
          <p:cNvPr id="19" name="Rechthoek 18"/>
          <p:cNvSpPr/>
          <p:nvPr userDrawn="1"/>
        </p:nvSpPr>
        <p:spPr bwMode="auto">
          <a:xfrm>
            <a:off x="0" y="4840002"/>
            <a:ext cx="9144000" cy="30349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vert="horz" wrap="square" lIns="68544" tIns="34272" rIns="68544" bIns="34272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685434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</a:pPr>
            <a:endParaRPr kumimoji="0" lang="en-GB" sz="1499" b="0" i="0" u="none" strike="noStrike" cap="none" normalizeH="0" baseline="0" noProof="0">
              <a:ln>
                <a:noFill/>
              </a:ln>
              <a:solidFill>
                <a:schemeClr val="bg1"/>
              </a:solidFill>
              <a:effectLst/>
              <a:latin typeface="Minion" pitchFamily="2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148" y="4907532"/>
            <a:ext cx="2690161" cy="202500"/>
          </a:xfrm>
          <a:prstGeom prst="rect">
            <a:avLst/>
          </a:prstGeom>
        </p:spPr>
      </p:pic>
      <p:sp>
        <p:nvSpPr>
          <p:cNvPr id="18" name="Rechthoek 19"/>
          <p:cNvSpPr/>
          <p:nvPr userDrawn="1"/>
        </p:nvSpPr>
        <p:spPr bwMode="auto">
          <a:xfrm>
            <a:off x="4572000" y="4840002"/>
            <a:ext cx="4572000" cy="30349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vert="horz" wrap="square" lIns="68544" tIns="34272" rIns="68544" bIns="34272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685434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</a:pPr>
            <a:endParaRPr kumimoji="0" lang="en-GB" sz="1499" b="0" i="0" u="none" strike="noStrike" cap="none" normalizeH="0" baseline="0" noProof="0">
              <a:ln>
                <a:noFill/>
              </a:ln>
              <a:solidFill>
                <a:schemeClr val="bg1"/>
              </a:solidFill>
              <a:effectLst/>
              <a:latin typeface="Minion" pitchFamily="2" charset="0"/>
            </a:endParaRPr>
          </a:p>
        </p:txBody>
      </p:sp>
      <p:sp>
        <p:nvSpPr>
          <p:cNvPr id="20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846023" y="4854829"/>
            <a:ext cx="205751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5EE7099E-8998-4851-915A-4F483180829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4699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>
        <p:tmplLst>
          <p:tmpl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blad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:a16="http://schemas.microsoft.com/office/drawing/2014/main" id="{A8308C1A-2923-C64E-B68B-9EEA862187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651403BA-E744-2547-B84E-67A9F03F50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2400" y="1400400"/>
            <a:ext cx="8722800" cy="857250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>
                    <a:alpha val="94000"/>
                  </a:schemeClr>
                </a:solidFill>
              </a:defRPr>
            </a:lvl1pPr>
          </a:lstStyle>
          <a:p>
            <a:r>
              <a:rPr lang="nl-NL"/>
              <a:t>KLIK OM STIJL TE BEWERKEN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F28BE7C8-DFA0-BF4B-B29B-CB6594498AD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0800" y="190800"/>
            <a:ext cx="673100" cy="67310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8F7D3028-9F69-4644-A249-2E8432A5DE9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864000" y="190800"/>
            <a:ext cx="108267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236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orblad-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5F485B2E-A8FA-EE4D-AC7A-FBA782AF405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0"/>
            <a:ext cx="9143998" cy="5143499"/>
          </a:xfrm>
          <a:prstGeom prst="rect">
            <a:avLst/>
          </a:prstGeom>
        </p:spPr>
      </p:pic>
      <p:sp>
        <p:nvSpPr>
          <p:cNvPr id="4" name="Tijdelijke aanduiding voor afbeelding 4">
            <a:extLst>
              <a:ext uri="{FF2B5EF4-FFF2-40B4-BE49-F238E27FC236}">
                <a16:creationId xmlns:a16="http://schemas.microsoft.com/office/drawing/2014/main" id="{8AEE0225-7956-3A4F-8287-786BC27D76D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051200"/>
            <a:ext cx="9144000" cy="4107600"/>
          </a:xfrm>
          <a:blipFill>
            <a:blip r:embed="rId3"/>
            <a:stretch>
              <a:fillRect/>
            </a:stretch>
          </a:blipFill>
        </p:spPr>
        <p:txBody>
          <a:bodyPr tIns="1188000" anchor="t" anchorCtr="0"/>
          <a:lstStyle>
            <a:lvl1pPr algn="ctr">
              <a:defRPr>
                <a:solidFill>
                  <a:srgbClr val="663366"/>
                </a:solidFill>
              </a:defRPr>
            </a:lvl1pPr>
          </a:lstStyle>
          <a:p>
            <a:r>
              <a:rPr lang="nl-NL"/>
              <a:t>Eigen voorblad maken: klik op het pictogram hieronder en voeg een eigen afbeelding toe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E9DCE907-6FE3-5043-979C-0F06E4E9AA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864000" y="190800"/>
            <a:ext cx="108267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06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orblad-teks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jdelijke aanduiding voor voettekst 5"/>
          <p:cNvSpPr>
            <a:spLocks noGrp="1"/>
          </p:cNvSpPr>
          <p:nvPr>
            <p:ph type="ftr" sz="quarter" idx="11"/>
          </p:nvPr>
        </p:nvSpPr>
        <p:spPr>
          <a:xfrm>
            <a:off x="1492468" y="4630341"/>
            <a:ext cx="6364800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nl-NL"/>
              <a:t>DataverseNL Event, Utrecht 16 september 2025 </a:t>
            </a:r>
          </a:p>
        </p:txBody>
      </p:sp>
      <p:sp>
        <p:nvSpPr>
          <p:cNvPr id="10" name="Tijdelijke aanduiding voor dianummer 6"/>
          <p:cNvSpPr>
            <a:spLocks noGrp="1"/>
          </p:cNvSpPr>
          <p:nvPr>
            <p:ph type="sldNum" sz="quarter" idx="12"/>
          </p:nvPr>
        </p:nvSpPr>
        <p:spPr>
          <a:xfrm>
            <a:off x="8103600" y="4629600"/>
            <a:ext cx="829797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C1A7FFB-7E9A-E347-8F80-8E2C647B3625}" type="slidenum">
              <a:rPr lang="nl-NL"/>
              <a:pPr/>
              <a:t>‹#›</a:t>
            </a:fld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1492468" y="1137600"/>
            <a:ext cx="7440928" cy="857250"/>
          </a:xfrm>
          <a:prstGeom prst="rect">
            <a:avLst/>
          </a:prstGeom>
        </p:spPr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12" name="Tijdelijke aanduiding voor inhoud 2"/>
          <p:cNvSpPr>
            <a:spLocks noGrp="1"/>
          </p:cNvSpPr>
          <p:nvPr>
            <p:ph idx="1" hasCustomPrompt="1"/>
          </p:nvPr>
        </p:nvSpPr>
        <p:spPr>
          <a:xfrm>
            <a:off x="1492467" y="2044800"/>
            <a:ext cx="7440929" cy="2534400"/>
          </a:xfrm>
        </p:spPr>
        <p:txBody>
          <a:bodyPr/>
          <a:lstStyle>
            <a:lvl1pPr>
              <a:defRPr sz="2400">
                <a:latin typeface="Arial"/>
                <a:cs typeface="Arial"/>
              </a:defRPr>
            </a:lvl1pPr>
            <a:lvl2pPr>
              <a:defRPr sz="2000"/>
            </a:lvl2pPr>
          </a:lstStyle>
          <a:p>
            <a:pPr lvl="0"/>
            <a:r>
              <a:rPr lang="nl-NL"/>
              <a:t>Klik om de tekststijl van het sjabloon te bewerken</a:t>
            </a:r>
          </a:p>
          <a:p>
            <a:pPr lvl="1"/>
            <a:r>
              <a:rPr lang="nl-NL"/>
              <a:t>Tweede niveau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orblad-teks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0"/>
            <a:ext cx="9143998" cy="5143499"/>
          </a:xfrm>
          <a:prstGeom prst="rect">
            <a:avLst/>
          </a:prstGeom>
        </p:spPr>
      </p:pic>
      <p:sp>
        <p:nvSpPr>
          <p:cNvPr id="9" name="Tijdelijke aanduiding voor voettekst 5"/>
          <p:cNvSpPr>
            <a:spLocks noGrp="1"/>
          </p:cNvSpPr>
          <p:nvPr>
            <p:ph type="ftr" sz="quarter" idx="11"/>
          </p:nvPr>
        </p:nvSpPr>
        <p:spPr>
          <a:xfrm>
            <a:off x="1492468" y="4630341"/>
            <a:ext cx="6366115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nl-NL"/>
              <a:t>DataverseNL Event, Utrecht 16 september 2025 </a:t>
            </a:r>
          </a:p>
        </p:txBody>
      </p:sp>
      <p:sp>
        <p:nvSpPr>
          <p:cNvPr id="10" name="Tijdelijke aanduiding voor dianummer 6"/>
          <p:cNvSpPr>
            <a:spLocks noGrp="1"/>
          </p:cNvSpPr>
          <p:nvPr>
            <p:ph type="sldNum" sz="quarter" idx="12"/>
          </p:nvPr>
        </p:nvSpPr>
        <p:spPr>
          <a:xfrm>
            <a:off x="8103600" y="4629600"/>
            <a:ext cx="829797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C1A7FFB-7E9A-E347-8F80-8E2C647B3625}" type="slidenum">
              <a:rPr lang="nl-NL"/>
              <a:pPr/>
              <a:t>‹#›</a:t>
            </a:fld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92468" y="1137600"/>
            <a:ext cx="7440928" cy="857250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12" name="Tijdelijke aanduiding voor inhoud 2"/>
          <p:cNvSpPr>
            <a:spLocks noGrp="1"/>
          </p:cNvSpPr>
          <p:nvPr>
            <p:ph idx="1" hasCustomPrompt="1"/>
          </p:nvPr>
        </p:nvSpPr>
        <p:spPr>
          <a:xfrm>
            <a:off x="1492467" y="2044800"/>
            <a:ext cx="7440929" cy="2534400"/>
          </a:xfrm>
        </p:spPr>
        <p:txBody>
          <a:bodyPr/>
          <a:lstStyle>
            <a:lvl1pPr>
              <a:defRPr sz="2400">
                <a:latin typeface="Arial"/>
                <a:cs typeface="Arial"/>
              </a:defRPr>
            </a:lvl1pPr>
            <a:lvl2pPr>
              <a:defRPr sz="2000"/>
            </a:lvl2pPr>
          </a:lstStyle>
          <a:p>
            <a:pPr lvl="0"/>
            <a:r>
              <a:rPr lang="nl-NL"/>
              <a:t>Klik om de tekststijl van het sjabloon te bewerken</a:t>
            </a:r>
          </a:p>
          <a:p>
            <a:pPr lvl="1"/>
            <a:r>
              <a:rPr lang="nl-NL"/>
              <a:t>Tweede niveau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orblad-teks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1494000" y="4630341"/>
            <a:ext cx="6364800" cy="273844"/>
          </a:xfrm>
          <a:prstGeom prst="rect">
            <a:avLst/>
          </a:prstGeom>
        </p:spPr>
        <p:txBody>
          <a:bodyPr/>
          <a:lstStyle/>
          <a:p>
            <a:r>
              <a:rPr lang="nl-NL"/>
              <a:t>DataverseNL Event, Utrecht 16 september 2025 </a:t>
            </a: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8103600" y="4629600"/>
            <a:ext cx="829797" cy="273844"/>
          </a:xfrm>
          <a:prstGeom prst="rect">
            <a:avLst/>
          </a:prstGeom>
        </p:spPr>
        <p:txBody>
          <a:bodyPr/>
          <a:lstStyle/>
          <a:p>
            <a:fld id="{CC1A7FFB-7E9A-E347-8F80-8E2C647B3625}" type="slidenum">
              <a:rPr lang="nl-NL"/>
              <a:t>‹#›</a:t>
            </a:fld>
            <a:endParaRPr lang="nl-NL"/>
          </a:p>
        </p:txBody>
      </p:sp>
      <p:sp>
        <p:nvSpPr>
          <p:cNvPr id="13" name="Titel 1"/>
          <p:cNvSpPr>
            <a:spLocks noGrp="1"/>
          </p:cNvSpPr>
          <p:nvPr>
            <p:ph type="title"/>
          </p:nvPr>
        </p:nvSpPr>
        <p:spPr>
          <a:xfrm>
            <a:off x="1494000" y="1136590"/>
            <a:ext cx="7439396" cy="857250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14" name="Tijdelijke aanduiding voor inhoud 2"/>
          <p:cNvSpPr>
            <a:spLocks noGrp="1"/>
          </p:cNvSpPr>
          <p:nvPr>
            <p:ph idx="1" hasCustomPrompt="1"/>
          </p:nvPr>
        </p:nvSpPr>
        <p:spPr>
          <a:xfrm>
            <a:off x="1494000" y="2044800"/>
            <a:ext cx="7439396" cy="2535583"/>
          </a:xfrm>
        </p:spPr>
        <p:txBody>
          <a:bodyPr/>
          <a:lstStyle>
            <a:lvl1pPr algn="r">
              <a:defRPr sz="2400">
                <a:latin typeface="Arial"/>
                <a:cs typeface="Arial"/>
              </a:defRPr>
            </a:lvl1pPr>
            <a:lvl2pPr algn="r">
              <a:defRPr sz="2000"/>
            </a:lvl2pPr>
          </a:lstStyle>
          <a:p>
            <a:pPr lvl="0"/>
            <a:r>
              <a:rPr lang="nl-NL"/>
              <a:t>Klik om de tekststijl van het sjabloon te bewerken</a:t>
            </a:r>
          </a:p>
          <a:p>
            <a:pPr lvl="1"/>
            <a:r>
              <a:rPr lang="nl-NL"/>
              <a:t>Tweede niveau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volgpagina-titel-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 hasCustomPrompt="1"/>
          </p:nvPr>
        </p:nvSpPr>
        <p:spPr>
          <a:xfrm>
            <a:off x="212400" y="1200151"/>
            <a:ext cx="8722799" cy="2874582"/>
          </a:xfrm>
        </p:spPr>
        <p:txBody>
          <a:bodyPr/>
          <a:lstStyle>
            <a:lvl1pPr>
              <a:defRPr sz="2400">
                <a:latin typeface="Arial"/>
                <a:cs typeface="Arial"/>
              </a:defRPr>
            </a:lvl1pPr>
            <a:lvl2pPr>
              <a:defRPr sz="2000"/>
            </a:lvl2pPr>
          </a:lstStyle>
          <a:p>
            <a:pPr lvl="0"/>
            <a:r>
              <a:rPr lang="nl-NL"/>
              <a:t>Klik om de tekststijl van het sjabloon te bewerken</a:t>
            </a:r>
          </a:p>
          <a:p>
            <a:pPr lvl="1"/>
            <a:r>
              <a:rPr lang="nl-NL"/>
              <a:t>Tweede niveau</a:t>
            </a:r>
          </a:p>
        </p:txBody>
      </p:sp>
      <p:sp>
        <p:nvSpPr>
          <p:cNvPr id="7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1494000" y="4630341"/>
            <a:ext cx="6364800" cy="273844"/>
          </a:xfrm>
          <a:prstGeom prst="rect">
            <a:avLst/>
          </a:prstGeom>
        </p:spPr>
        <p:txBody>
          <a:bodyPr/>
          <a:lstStyle/>
          <a:p>
            <a:r>
              <a:rPr lang="nl-NL"/>
              <a:t>DataverseNL Event, Utrecht 16 september 2025 </a:t>
            </a:r>
          </a:p>
        </p:txBody>
      </p:sp>
      <p:sp>
        <p:nvSpPr>
          <p:cNvPr id="8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8103600" y="4629600"/>
            <a:ext cx="829797" cy="273844"/>
          </a:xfrm>
          <a:prstGeom prst="rect">
            <a:avLst/>
          </a:prstGeom>
        </p:spPr>
        <p:txBody>
          <a:bodyPr/>
          <a:lstStyle/>
          <a:p>
            <a:fld id="{CC1A7FFB-7E9A-E347-8F80-8E2C647B3625}" type="slidenum">
              <a:rPr lang="nl-NL"/>
              <a:t>‹#›</a:t>
            </a:fld>
            <a:endParaRPr lang="nl-NL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E2EE66E6-DAAA-514E-8E4A-56C847E2AF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400" y="206375"/>
            <a:ext cx="8722800" cy="857250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4130621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Vervolgpagina-titel-twee-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212400" y="206375"/>
            <a:ext cx="8722800" cy="8572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nl-NL"/>
              <a:t>Titel </a:t>
            </a:r>
            <a:r>
              <a:rPr lang="nl-NL" err="1"/>
              <a:t>volgblad</a:t>
            </a:r>
            <a:r>
              <a:rPr lang="nl-NL"/>
              <a:t> </a:t>
            </a:r>
            <a:r>
              <a:rPr lang="nl-NL" err="1"/>
              <a:t>Arial</a:t>
            </a:r>
            <a:r>
              <a:rPr lang="nl-NL"/>
              <a:t> 28pt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212400" y="1200151"/>
            <a:ext cx="4284000" cy="2894954"/>
          </a:xfrm>
        </p:spPr>
        <p:txBody>
          <a:bodyPr>
            <a:normAutofit/>
          </a:bodyPr>
          <a:lstStyle>
            <a:lvl1pPr>
              <a:defRPr sz="20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199" y="1200150"/>
            <a:ext cx="4283401" cy="2894955"/>
          </a:xfrm>
        </p:spPr>
        <p:txBody>
          <a:bodyPr>
            <a:normAutofit/>
          </a:bodyPr>
          <a:lstStyle>
            <a:lvl1pPr>
              <a:defRPr sz="20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</p:txBody>
      </p:sp>
      <p:sp>
        <p:nvSpPr>
          <p:cNvPr id="8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1494000" y="4630341"/>
            <a:ext cx="6364800" cy="273844"/>
          </a:xfrm>
          <a:prstGeom prst="rect">
            <a:avLst/>
          </a:prstGeom>
        </p:spPr>
        <p:txBody>
          <a:bodyPr/>
          <a:lstStyle/>
          <a:p>
            <a:r>
              <a:rPr lang="nl-NL"/>
              <a:t>DataverseNL Event, Utrecht 16 september 2025 </a:t>
            </a: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8103600" y="4629600"/>
            <a:ext cx="829797" cy="273844"/>
          </a:xfrm>
          <a:prstGeom prst="rect">
            <a:avLst/>
          </a:prstGeom>
        </p:spPr>
        <p:txBody>
          <a:bodyPr/>
          <a:lstStyle/>
          <a:p>
            <a:fld id="{CC1A7FFB-7E9A-E347-8F80-8E2C647B3625}" type="slidenum">
              <a:rPr lang="nl-NL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80278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Vervolgpagina-afbeelding-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</p:spTree>
    <p:extLst>
      <p:ext uri="{BB962C8B-B14F-4D97-AF65-F5344CB8AC3E}">
        <p14:creationId xmlns:p14="http://schemas.microsoft.com/office/powerpoint/2010/main" val="3220939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>
            <a:extLst>
              <a:ext uri="{FF2B5EF4-FFF2-40B4-BE49-F238E27FC236}">
                <a16:creationId xmlns:a16="http://schemas.microsoft.com/office/drawing/2014/main" id="{EBF4E01A-DE5C-8844-9077-C8295A69C292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212400" y="206375"/>
            <a:ext cx="8722800" cy="857250"/>
          </a:xfrm>
          <a:prstGeom prst="rect">
            <a:avLst/>
          </a:prstGeom>
        </p:spPr>
        <p:txBody>
          <a:bodyPr vert="horz" lIns="90000" tIns="45720" rIns="91440" bIns="45720" rtlCol="0" anchor="ctr">
            <a:normAutofit/>
          </a:bodyPr>
          <a:lstStyle/>
          <a:p>
            <a:r>
              <a:rPr lang="nl-NL"/>
              <a:t>Titel van presentatie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212400" y="1200151"/>
            <a:ext cx="8722799" cy="28745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tekststijl van het sjabloon te bewerken</a:t>
            </a:r>
          </a:p>
        </p:txBody>
      </p:sp>
      <p:sp>
        <p:nvSpPr>
          <p:cNvPr id="10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1494000" y="4630341"/>
            <a:ext cx="63648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nl-NL"/>
              <a:t>DataverseNL Event, Utrecht 16 september 2025 </a:t>
            </a:r>
          </a:p>
        </p:txBody>
      </p:sp>
      <p:sp>
        <p:nvSpPr>
          <p:cNvPr id="11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103600" y="4629600"/>
            <a:ext cx="829797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fld id="{CC1A7FFB-7E9A-E347-8F80-8E2C647B3625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99562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72" r:id="rId2"/>
    <p:sldLayoutId id="2147483858" r:id="rId3"/>
    <p:sldLayoutId id="2147483832" r:id="rId4"/>
    <p:sldLayoutId id="2147483834" r:id="rId5"/>
    <p:sldLayoutId id="2147483833" r:id="rId6"/>
    <p:sldLayoutId id="2147483823" r:id="rId7"/>
    <p:sldLayoutId id="2147483825" r:id="rId8"/>
    <p:sldLayoutId id="2147483830" r:id="rId9"/>
    <p:sldLayoutId id="2147483873" r:id="rId10"/>
    <p:sldLayoutId id="2147483874" r:id="rId11"/>
    <p:sldLayoutId id="2147483875" r:id="rId12"/>
    <p:sldLayoutId id="2147483876" r:id="rId13"/>
    <p:sldLayoutId id="2147483877" r:id="rId14"/>
    <p:sldLayoutId id="2147483878" r:id="rId15"/>
    <p:sldLayoutId id="2147483879" r:id="rId16"/>
  </p:sldLayoutIdLst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 baseline="0">
          <a:solidFill>
            <a:srgbClr val="660066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microsoft.com/office/2018/10/relationships/comments" Target="../comments/modernComment_204_FC1D39AF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20C_F9DD62BC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70ABC13-4EC6-DA41-A36A-5AF006973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400" y="1291803"/>
            <a:ext cx="8722800" cy="857250"/>
          </a:xfrm>
        </p:spPr>
        <p:txBody>
          <a:bodyPr>
            <a:normAutofit/>
          </a:bodyPr>
          <a:lstStyle/>
          <a:p>
            <a:pPr algn="ctr"/>
            <a:r>
              <a:rPr lang="nl-NL"/>
              <a:t>Fontys Dataverse </a:t>
            </a:r>
          </a:p>
        </p:txBody>
      </p:sp>
      <p:sp>
        <p:nvSpPr>
          <p:cNvPr id="3" name="Rechthoek 2"/>
          <p:cNvSpPr/>
          <p:nvPr/>
        </p:nvSpPr>
        <p:spPr>
          <a:xfrm>
            <a:off x="750498" y="2082118"/>
            <a:ext cx="7643003" cy="280076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nl-NL" sz="320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Standard Operating Procedures</a:t>
            </a:r>
          </a:p>
          <a:p>
            <a:pPr algn="ctr"/>
            <a:endParaRPr lang="nl-NL" i="1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nl-NL" dirty="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  <a:p>
            <a:r>
              <a:rPr lang="nl-NL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Sylvia </a:t>
            </a:r>
            <a:r>
              <a:rPr lang="nl-NL" dirty="0" err="1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Huwaë</a:t>
            </a:r>
            <a:r>
              <a:rPr lang="nl-NL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- consultant RDM</a:t>
            </a:r>
            <a:endParaRPr lang="nl-NL" dirty="0">
              <a:solidFill>
                <a:schemeClr val="bg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</a:endParaRPr>
          </a:p>
          <a:p>
            <a:r>
              <a:rPr lang="nl-NL" dirty="0" err="1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Andrika</a:t>
            </a:r>
            <a:r>
              <a:rPr lang="nl-NL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nl-NL" dirty="0" err="1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Bomas</a:t>
            </a:r>
            <a:r>
              <a:rPr lang="nl-NL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- datasteward</a:t>
            </a:r>
            <a:endParaRPr lang="nl-NL" dirty="0">
              <a:solidFill>
                <a:schemeClr val="bg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</a:endParaRPr>
          </a:p>
          <a:p>
            <a:endParaRPr lang="nl-NL" b="1" dirty="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  <a:p>
            <a:r>
              <a:rPr lang="nl-NL" b="1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rdm@fontys.nl</a:t>
            </a:r>
            <a:endParaRPr lang="nl-NL" dirty="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  <a:p>
            <a:endParaRPr lang="nl-NL" dirty="0">
              <a:solidFill>
                <a:schemeClr val="bg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</a:endParaRPr>
          </a:p>
          <a:p>
            <a:r>
              <a:rPr lang="nl-NL" dirty="0" err="1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Fontys</a:t>
            </a:r>
            <a:r>
              <a:rPr lang="nl-NL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Onderwijs en Onderzoek</a:t>
            </a:r>
          </a:p>
        </p:txBody>
      </p:sp>
    </p:spTree>
    <p:extLst>
      <p:ext uri="{BB962C8B-B14F-4D97-AF65-F5344CB8AC3E}">
        <p14:creationId xmlns:p14="http://schemas.microsoft.com/office/powerpoint/2010/main" val="15661364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5724E1-A0BA-3796-2E8F-DD4CC699DD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2430FFCA-B3B6-3467-8D43-CD495F27E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400" y="1"/>
            <a:ext cx="8722800" cy="532563"/>
          </a:xfrm>
        </p:spPr>
        <p:txBody>
          <a:bodyPr>
            <a:normAutofit fontScale="90000"/>
          </a:bodyPr>
          <a:lstStyle/>
          <a:p>
            <a:r>
              <a:rPr lang="nl-NL" dirty="0"/>
              <a:t>Checklist data </a:t>
            </a:r>
            <a:r>
              <a:rPr lang="nl-NL" dirty="0" err="1"/>
              <a:t>archiving</a:t>
            </a:r>
            <a:r>
              <a:rPr lang="nl-NL" dirty="0"/>
              <a:t> (</a:t>
            </a:r>
            <a:r>
              <a:rPr lang="nl-NL" dirty="0" err="1"/>
              <a:t>section</a:t>
            </a:r>
            <a:r>
              <a:rPr lang="nl-NL" dirty="0"/>
              <a:t>)</a:t>
            </a:r>
          </a:p>
        </p:txBody>
      </p:sp>
      <p:pic>
        <p:nvPicPr>
          <p:cNvPr id="6" name="Tijdelijke aanduiding voor inhoud 5" descr="Afbeelding met tekst, elektronica, schermopname, Lettertype&#10;&#10;Door AI gegenereerde inhoud is mogelijk onjuist.">
            <a:extLst>
              <a:ext uri="{FF2B5EF4-FFF2-40B4-BE49-F238E27FC236}">
                <a16:creationId xmlns:a16="http://schemas.microsoft.com/office/drawing/2014/main" id="{94E5B044-C824-2EB1-2B98-466E2580B3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39159" y="607073"/>
            <a:ext cx="4172253" cy="3986714"/>
          </a:xfrm>
        </p:spPr>
      </p:pic>
      <p:sp>
        <p:nvSpPr>
          <p:cNvPr id="2" name="Tijdelijke aanduiding voor voettekst 1">
            <a:extLst>
              <a:ext uri="{FF2B5EF4-FFF2-40B4-BE49-F238E27FC236}">
                <a16:creationId xmlns:a16="http://schemas.microsoft.com/office/drawing/2014/main" id="{7C4C6041-E573-E414-DA76-BA0509A07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nl-NL" sz="1100" dirty="0" err="1"/>
              <a:t>DataverseNL</a:t>
            </a:r>
            <a:r>
              <a:rPr lang="nl-NL" sz="1100" dirty="0"/>
              <a:t> Event, Utrecht 16 september 2025 </a:t>
            </a:r>
          </a:p>
        </p:txBody>
      </p:sp>
    </p:spTree>
    <p:extLst>
      <p:ext uri="{BB962C8B-B14F-4D97-AF65-F5344CB8AC3E}">
        <p14:creationId xmlns:p14="http://schemas.microsoft.com/office/powerpoint/2010/main" val="38081651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429EEEB8-DAD8-583E-9C60-FCE4AE970D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nl-NL"/>
              <a:t>Datasteward </a:t>
            </a:r>
            <a:r>
              <a:rPr lang="nl-NL" err="1"/>
              <a:t>creates</a:t>
            </a:r>
            <a:r>
              <a:rPr lang="nl-NL"/>
              <a:t> </a:t>
            </a:r>
          </a:p>
          <a:p>
            <a:r>
              <a:rPr lang="nl-NL" err="1"/>
              <a:t>Subdataverses</a:t>
            </a:r>
            <a:r>
              <a:rPr lang="nl-NL"/>
              <a:t> for </a:t>
            </a:r>
            <a:r>
              <a:rPr lang="nl-NL" err="1"/>
              <a:t>institute</a:t>
            </a:r>
            <a:r>
              <a:rPr lang="nl-NL"/>
              <a:t> and </a:t>
            </a:r>
            <a:r>
              <a:rPr lang="nl-NL" err="1"/>
              <a:t>lectorate</a:t>
            </a:r>
            <a:r>
              <a:rPr lang="nl-NL"/>
              <a:t> (</a:t>
            </a:r>
            <a:r>
              <a:rPr lang="nl-NL" err="1"/>
              <a:t>if</a:t>
            </a:r>
            <a:r>
              <a:rPr lang="nl-NL"/>
              <a:t> </a:t>
            </a:r>
            <a:r>
              <a:rPr lang="nl-NL" err="1"/>
              <a:t>necessary</a:t>
            </a:r>
            <a:r>
              <a:rPr lang="nl-NL"/>
              <a:t>)</a:t>
            </a:r>
          </a:p>
          <a:p>
            <a:r>
              <a:rPr lang="nl-NL"/>
              <a:t>Dataset</a:t>
            </a:r>
          </a:p>
          <a:p>
            <a:endParaRPr lang="nl-NL"/>
          </a:p>
          <a:p>
            <a:pPr marL="0" indent="0">
              <a:buNone/>
            </a:pPr>
            <a:r>
              <a:rPr lang="nl-NL"/>
              <a:t>Documentation:</a:t>
            </a:r>
          </a:p>
          <a:p>
            <a:r>
              <a:rPr lang="nl-NL"/>
              <a:t>Metadata form </a:t>
            </a:r>
            <a:r>
              <a:rPr lang="nl-NL" err="1"/>
              <a:t>filled</a:t>
            </a:r>
            <a:r>
              <a:rPr lang="nl-NL"/>
              <a:t> out by </a:t>
            </a:r>
            <a:r>
              <a:rPr lang="nl-NL" err="1"/>
              <a:t>the</a:t>
            </a:r>
            <a:r>
              <a:rPr lang="nl-NL"/>
              <a:t> researcher</a:t>
            </a:r>
          </a:p>
          <a:p>
            <a:r>
              <a:rPr lang="nl-NL"/>
              <a:t>Quick Start Guide Fontys Dataverse </a:t>
            </a:r>
          </a:p>
          <a:p>
            <a:endParaRPr lang="nl-NL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057E518-0847-3154-6F28-C560C01E7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Procedure: dataset </a:t>
            </a:r>
            <a:r>
              <a:rPr lang="nl-NL" err="1"/>
              <a:t>creation</a:t>
            </a:r>
            <a:endParaRPr lang="nl-NL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A6C0134-045A-A179-2B06-A0799855DF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0586" y="253825"/>
            <a:ext cx="807781" cy="76448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24DF285-D53B-17F3-724C-7D2DEB613389}"/>
              </a:ext>
            </a:extLst>
          </p:cNvPr>
          <p:cNvSpPr txBox="1"/>
          <p:nvPr/>
        </p:nvSpPr>
        <p:spPr>
          <a:xfrm>
            <a:off x="5729704" y="4576733"/>
            <a:ext cx="3563175" cy="21544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 dirty="0">
                <a:ea typeface="+mn-lt"/>
                <a:cs typeface="+mn-lt"/>
              </a:rPr>
              <a:t>Collection icons created by Ida Desi Mariana - </a:t>
            </a:r>
            <a:r>
              <a:rPr lang="en-US" sz="800" dirty="0" err="1">
                <a:ea typeface="+mn-lt"/>
                <a:cs typeface="+mn-lt"/>
              </a:rPr>
              <a:t>Flaticon</a:t>
            </a:r>
            <a:endParaRPr lang="en-US" sz="800">
              <a:solidFill>
                <a:srgbClr val="000000"/>
              </a:solidFill>
              <a:ea typeface="+mn-lt"/>
              <a:cs typeface="+mn-lt"/>
            </a:endParaRPr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527CE62F-F75E-22DB-C007-495D761BE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nl-NL" sz="1100" dirty="0" err="1"/>
              <a:t>DataverseNL</a:t>
            </a:r>
            <a:r>
              <a:rPr lang="nl-NL" sz="1100" dirty="0"/>
              <a:t> Event, Utrecht 16 september 2025 </a:t>
            </a:r>
          </a:p>
        </p:txBody>
      </p:sp>
    </p:spTree>
    <p:extLst>
      <p:ext uri="{BB962C8B-B14F-4D97-AF65-F5344CB8AC3E}">
        <p14:creationId xmlns:p14="http://schemas.microsoft.com/office/powerpoint/2010/main" val="5626132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660EE043-33BC-F336-D4A7-D3B1E6EAB8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nl-NL" dirty="0"/>
              <a:t>Datasteward</a:t>
            </a:r>
          </a:p>
          <a:p>
            <a:r>
              <a:rPr lang="nl-NL" dirty="0"/>
              <a:t>uploads </a:t>
            </a:r>
            <a:r>
              <a:rPr lang="nl-NL" dirty="0" err="1"/>
              <a:t>the</a:t>
            </a:r>
            <a:r>
              <a:rPr lang="nl-NL" dirty="0"/>
              <a:t> data files via </a:t>
            </a:r>
            <a:r>
              <a:rPr lang="nl-NL" dirty="0" err="1"/>
              <a:t>the</a:t>
            </a:r>
            <a:r>
              <a:rPr lang="nl-NL" dirty="0"/>
              <a:t> browser</a:t>
            </a:r>
            <a:br>
              <a:rPr lang="nl-NL" dirty="0"/>
            </a:br>
            <a:r>
              <a:rPr lang="nl-NL" dirty="0"/>
              <a:t>(RD </a:t>
            </a:r>
            <a:r>
              <a:rPr lang="nl-NL" dirty="0">
                <a:sym typeface="Wingdings" panose="05000000000000000000" pitchFamily="2" charset="2"/>
              </a:rPr>
              <a:t> </a:t>
            </a:r>
            <a:r>
              <a:rPr lang="nl-NL" dirty="0" err="1">
                <a:sym typeface="Wingdings" panose="05000000000000000000" pitchFamily="2" charset="2"/>
              </a:rPr>
              <a:t>local</a:t>
            </a:r>
            <a:r>
              <a:rPr lang="nl-NL" dirty="0">
                <a:sym typeface="Wingdings" panose="05000000000000000000" pitchFamily="2" charset="2"/>
              </a:rPr>
              <a:t> C: drive  </a:t>
            </a:r>
            <a:r>
              <a:rPr lang="nl-NL" dirty="0" err="1">
                <a:sym typeface="Wingdings" panose="05000000000000000000" pitchFamily="2" charset="2"/>
              </a:rPr>
              <a:t>Dataverse</a:t>
            </a:r>
            <a:r>
              <a:rPr lang="nl-NL" dirty="0">
                <a:sym typeface="Wingdings" panose="05000000000000000000" pitchFamily="2" charset="2"/>
              </a:rPr>
              <a:t>)</a:t>
            </a:r>
            <a:endParaRPr lang="nl-NL" dirty="0"/>
          </a:p>
          <a:p>
            <a:r>
              <a:rPr lang="nl-NL" dirty="0"/>
              <a:t>sets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license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permissions</a:t>
            </a:r>
            <a:endParaRPr lang="nl-NL" dirty="0"/>
          </a:p>
          <a:p>
            <a:r>
              <a:rPr lang="nl-NL" dirty="0" err="1"/>
              <a:t>deletes</a:t>
            </a:r>
            <a:r>
              <a:rPr lang="nl-NL" dirty="0"/>
              <a:t> data files </a:t>
            </a:r>
            <a:r>
              <a:rPr lang="nl-NL" dirty="0" err="1"/>
              <a:t>from</a:t>
            </a:r>
            <a:r>
              <a:rPr lang="nl-NL" dirty="0"/>
              <a:t> </a:t>
            </a:r>
            <a:r>
              <a:rPr lang="nl-NL" dirty="0" err="1"/>
              <a:t>local</a:t>
            </a:r>
            <a:r>
              <a:rPr lang="nl-NL" dirty="0"/>
              <a:t> drive </a:t>
            </a:r>
            <a:r>
              <a:rPr lang="nl-NL" dirty="0" err="1"/>
              <a:t>and</a:t>
            </a:r>
            <a:r>
              <a:rPr lang="nl-NL"/>
              <a:t> RD</a:t>
            </a: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NB risk of data </a:t>
            </a:r>
            <a:r>
              <a:rPr lang="nl-NL" dirty="0" err="1"/>
              <a:t>remaining</a:t>
            </a:r>
            <a:r>
              <a:rPr lang="nl-NL" dirty="0"/>
              <a:t> on </a:t>
            </a:r>
            <a:r>
              <a:rPr lang="nl-NL" dirty="0" err="1"/>
              <a:t>local</a:t>
            </a:r>
            <a:r>
              <a:rPr lang="nl-NL" dirty="0"/>
              <a:t> C: drive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 err="1"/>
              <a:t>Documentation</a:t>
            </a:r>
            <a:r>
              <a:rPr lang="nl-NL" dirty="0"/>
              <a:t>: Quick Start Guide </a:t>
            </a:r>
            <a:r>
              <a:rPr lang="nl-NL" dirty="0" err="1"/>
              <a:t>Dataverse</a:t>
            </a:r>
            <a:endParaRPr lang="nl-NL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CA80209-BD21-C5B7-E0A0-821C0CCE6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Procedure: file upload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0F4E77-A0B6-82A5-87A5-381375A720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2587" y="297498"/>
            <a:ext cx="702366" cy="6940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C8FB9A1-FAD5-D3DE-D8C5-C52473B51CBD}"/>
              </a:ext>
            </a:extLst>
          </p:cNvPr>
          <p:cNvSpPr txBox="1"/>
          <p:nvPr/>
        </p:nvSpPr>
        <p:spPr>
          <a:xfrm>
            <a:off x="5729704" y="4576733"/>
            <a:ext cx="3563175" cy="21544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 dirty="0">
                <a:ea typeface="+mn-lt"/>
                <a:cs typeface="+mn-lt"/>
              </a:rPr>
              <a:t>Submit icons created by </a:t>
            </a:r>
            <a:r>
              <a:rPr lang="en-US" sz="800" dirty="0" err="1">
                <a:ea typeface="+mn-lt"/>
                <a:cs typeface="+mn-lt"/>
              </a:rPr>
              <a:t>Freepik</a:t>
            </a:r>
            <a:r>
              <a:rPr lang="en-US" sz="800" dirty="0">
                <a:ea typeface="+mn-lt"/>
                <a:cs typeface="+mn-lt"/>
              </a:rPr>
              <a:t> - </a:t>
            </a:r>
            <a:r>
              <a:rPr lang="en-US" sz="800" dirty="0" err="1">
                <a:ea typeface="+mn-lt"/>
                <a:cs typeface="+mn-lt"/>
              </a:rPr>
              <a:t>Flaticon</a:t>
            </a:r>
            <a:endParaRPr lang="en-US" sz="800">
              <a:solidFill>
                <a:srgbClr val="000000"/>
              </a:solidFill>
              <a:ea typeface="+mn-lt"/>
              <a:cs typeface="+mn-lt"/>
            </a:endParaRP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3BC8A51-BEF5-FD23-3A57-6ED5BAB6A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nl-NL" sz="1100" dirty="0" err="1"/>
              <a:t>DataverseNL</a:t>
            </a:r>
            <a:r>
              <a:rPr lang="nl-NL" sz="1100" dirty="0"/>
              <a:t> Event, Utrecht 16 september 2025 </a:t>
            </a:r>
          </a:p>
        </p:txBody>
      </p:sp>
    </p:spTree>
    <p:extLst>
      <p:ext uri="{BB962C8B-B14F-4D97-AF65-F5344CB8AC3E}">
        <p14:creationId xmlns:p14="http://schemas.microsoft.com/office/powerpoint/2010/main" val="4229773743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9B23EBE1-C7A6-EB52-B368-82D8100440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77500" lnSpcReduction="20000"/>
          </a:bodyPr>
          <a:lstStyle/>
          <a:p>
            <a:r>
              <a:rPr lang="nl-NL" err="1"/>
              <a:t>Temporary</a:t>
            </a:r>
            <a:r>
              <a:rPr lang="nl-NL"/>
              <a:t> </a:t>
            </a:r>
            <a:r>
              <a:rPr lang="nl-NL" err="1"/>
              <a:t>synchronisation</a:t>
            </a:r>
            <a:r>
              <a:rPr lang="nl-NL"/>
              <a:t> of </a:t>
            </a:r>
            <a:r>
              <a:rPr lang="nl-NL" dirty="0"/>
              <a:t>Research Drive</a:t>
            </a:r>
            <a:r>
              <a:rPr lang="nl-NL"/>
              <a:t> </a:t>
            </a:r>
            <a:r>
              <a:rPr lang="nl-NL" err="1"/>
              <a:t>and</a:t>
            </a:r>
            <a:r>
              <a:rPr lang="nl-NL"/>
              <a:t> </a:t>
            </a:r>
            <a:r>
              <a:rPr lang="nl-NL" err="1"/>
              <a:t>local</a:t>
            </a:r>
            <a:r>
              <a:rPr lang="nl-NL"/>
              <a:t> drive</a:t>
            </a:r>
            <a:br>
              <a:rPr lang="nl-NL"/>
            </a:br>
            <a:r>
              <a:rPr lang="nl-NL">
                <a:sym typeface="Wingdings" panose="05000000000000000000" pitchFamily="2" charset="2"/>
              </a:rPr>
              <a:t> </a:t>
            </a:r>
            <a:r>
              <a:rPr lang="nl-NL" err="1">
                <a:sym typeface="Wingdings" panose="05000000000000000000" pitchFamily="2" charset="2"/>
              </a:rPr>
              <a:t>abandoned</a:t>
            </a:r>
            <a:r>
              <a:rPr lang="nl-NL">
                <a:sym typeface="Wingdings" panose="05000000000000000000" pitchFamily="2" charset="2"/>
              </a:rPr>
              <a:t> </a:t>
            </a:r>
            <a:r>
              <a:rPr lang="nl-NL" err="1">
                <a:sym typeface="Wingdings" panose="05000000000000000000" pitchFamily="2" charset="2"/>
              </a:rPr>
              <a:t>because</a:t>
            </a:r>
            <a:r>
              <a:rPr lang="nl-NL">
                <a:sym typeface="Wingdings" panose="05000000000000000000" pitchFamily="2" charset="2"/>
              </a:rPr>
              <a:t> of </a:t>
            </a:r>
            <a:r>
              <a:rPr lang="nl-NL" err="1">
                <a:sym typeface="Wingdings" panose="05000000000000000000" pitchFamily="2" charset="2"/>
              </a:rPr>
              <a:t>functional</a:t>
            </a:r>
            <a:r>
              <a:rPr lang="nl-NL">
                <a:sym typeface="Wingdings" panose="05000000000000000000" pitchFamily="2" charset="2"/>
              </a:rPr>
              <a:t> </a:t>
            </a:r>
            <a:r>
              <a:rPr lang="nl-NL" err="1">
                <a:sym typeface="Wingdings" panose="05000000000000000000" pitchFamily="2" charset="2"/>
              </a:rPr>
              <a:t>problems</a:t>
            </a:r>
            <a:r>
              <a:rPr lang="nl-NL">
                <a:sym typeface="Wingdings" panose="05000000000000000000" pitchFamily="2" charset="2"/>
              </a:rPr>
              <a:t> </a:t>
            </a:r>
            <a:r>
              <a:rPr lang="nl-NL" err="1">
                <a:sym typeface="Wingdings" panose="05000000000000000000" pitchFamily="2" charset="2"/>
              </a:rPr>
              <a:t>when</a:t>
            </a:r>
            <a:r>
              <a:rPr lang="nl-NL">
                <a:sym typeface="Wingdings" panose="05000000000000000000" pitchFamily="2" charset="2"/>
              </a:rPr>
              <a:t> </a:t>
            </a:r>
            <a:r>
              <a:rPr lang="nl-NL" err="1">
                <a:sym typeface="Wingdings" panose="05000000000000000000" pitchFamily="2" charset="2"/>
              </a:rPr>
              <a:t>using</a:t>
            </a:r>
            <a:r>
              <a:rPr lang="nl-NL">
                <a:sym typeface="Wingdings" panose="05000000000000000000" pitchFamily="2" charset="2"/>
              </a:rPr>
              <a:t> </a:t>
            </a:r>
            <a:r>
              <a:rPr lang="nl-NL" err="1">
                <a:sym typeface="Wingdings" panose="05000000000000000000" pitchFamily="2" charset="2"/>
              </a:rPr>
              <a:t>the</a:t>
            </a:r>
            <a:r>
              <a:rPr lang="nl-NL">
                <a:sym typeface="Wingdings" panose="05000000000000000000" pitchFamily="2" charset="2"/>
              </a:rPr>
              <a:t> </a:t>
            </a:r>
            <a:r>
              <a:rPr lang="nl-NL" err="1">
                <a:sym typeface="Wingdings" panose="05000000000000000000" pitchFamily="2" charset="2"/>
              </a:rPr>
              <a:t>OwnCloud</a:t>
            </a:r>
            <a:r>
              <a:rPr lang="nl-NL">
                <a:sym typeface="Wingdings" panose="05000000000000000000" pitchFamily="2" charset="2"/>
              </a:rPr>
              <a:t> Client software</a:t>
            </a:r>
          </a:p>
          <a:p>
            <a:endParaRPr lang="nl-NL">
              <a:sym typeface="Wingdings" panose="05000000000000000000" pitchFamily="2" charset="2"/>
            </a:endParaRPr>
          </a:p>
          <a:p>
            <a:r>
              <a:rPr lang="nl-NL" err="1"/>
              <a:t>DVUploader</a:t>
            </a:r>
            <a:r>
              <a:rPr lang="nl-NL"/>
              <a:t> (</a:t>
            </a:r>
            <a:r>
              <a:rPr lang="nl-NL" err="1"/>
              <a:t>Dataverse</a:t>
            </a:r>
            <a:r>
              <a:rPr lang="nl-NL"/>
              <a:t> </a:t>
            </a:r>
            <a:r>
              <a:rPr lang="nl-NL" err="1"/>
              <a:t>uploader</a:t>
            </a:r>
            <a:r>
              <a:rPr lang="nl-NL"/>
              <a:t>), via </a:t>
            </a:r>
            <a:r>
              <a:rPr lang="nl-NL" err="1"/>
              <a:t>command</a:t>
            </a:r>
            <a:r>
              <a:rPr lang="nl-NL"/>
              <a:t> line upload via API </a:t>
            </a:r>
            <a:r>
              <a:rPr lang="nl-NL" err="1"/>
              <a:t>for</a:t>
            </a:r>
            <a:r>
              <a:rPr lang="nl-NL"/>
              <a:t> large datasets</a:t>
            </a:r>
          </a:p>
          <a:p>
            <a:pPr marL="0" indent="0">
              <a:buNone/>
            </a:pPr>
            <a:endParaRPr lang="nl-NL"/>
          </a:p>
          <a:p>
            <a:r>
              <a:rPr lang="nl-NL"/>
              <a:t>SURF Research Drive Connector (SRDC)</a:t>
            </a:r>
            <a:br>
              <a:rPr lang="nl-NL"/>
            </a:br>
            <a:r>
              <a:rPr lang="nl-NL">
                <a:sym typeface="Wingdings" panose="05000000000000000000" pitchFamily="2" charset="2"/>
              </a:rPr>
              <a:t> </a:t>
            </a:r>
            <a:r>
              <a:rPr lang="nl-NL" err="1">
                <a:sym typeface="Wingdings" panose="05000000000000000000" pitchFamily="2" charset="2"/>
              </a:rPr>
              <a:t>works</a:t>
            </a:r>
            <a:r>
              <a:rPr lang="nl-NL">
                <a:sym typeface="Wingdings" panose="05000000000000000000" pitchFamily="2" charset="2"/>
              </a:rPr>
              <a:t> </a:t>
            </a:r>
            <a:r>
              <a:rPr lang="nl-NL" err="1">
                <a:sym typeface="Wingdings" panose="05000000000000000000" pitchFamily="2" charset="2"/>
              </a:rPr>
              <a:t>technically</a:t>
            </a:r>
            <a:r>
              <a:rPr lang="nl-NL">
                <a:sym typeface="Wingdings" panose="05000000000000000000" pitchFamily="2" charset="2"/>
              </a:rPr>
              <a:t> </a:t>
            </a:r>
            <a:br>
              <a:rPr lang="nl-NL" dirty="0"/>
            </a:br>
            <a:r>
              <a:rPr lang="nl-NL">
                <a:sym typeface="Wingdings" panose="05000000000000000000" pitchFamily="2" charset="2"/>
              </a:rPr>
              <a:t> </a:t>
            </a:r>
            <a:r>
              <a:rPr lang="nl-NL" err="1">
                <a:sym typeface="Wingdings" panose="05000000000000000000" pitchFamily="2" charset="2"/>
              </a:rPr>
              <a:t>not</a:t>
            </a:r>
            <a:r>
              <a:rPr lang="nl-NL">
                <a:sym typeface="Wingdings" panose="05000000000000000000" pitchFamily="2" charset="2"/>
              </a:rPr>
              <a:t> a </a:t>
            </a:r>
            <a:r>
              <a:rPr lang="nl-NL" err="1">
                <a:sym typeface="Wingdings" panose="05000000000000000000" pitchFamily="2" charset="2"/>
              </a:rPr>
              <a:t>good</a:t>
            </a:r>
            <a:r>
              <a:rPr lang="nl-NL">
                <a:sym typeface="Wingdings" panose="05000000000000000000" pitchFamily="2" charset="2"/>
              </a:rPr>
              <a:t> match </a:t>
            </a:r>
            <a:r>
              <a:rPr lang="nl-NL" err="1">
                <a:sym typeface="Wingdings" panose="05000000000000000000" pitchFamily="2" charset="2"/>
              </a:rPr>
              <a:t>with</a:t>
            </a:r>
            <a:r>
              <a:rPr lang="nl-NL">
                <a:sym typeface="Wingdings" panose="05000000000000000000" pitchFamily="2" charset="2"/>
              </a:rPr>
              <a:t> </a:t>
            </a:r>
            <a:r>
              <a:rPr lang="nl-NL" err="1">
                <a:sym typeface="Wingdings" panose="05000000000000000000" pitchFamily="2" charset="2"/>
              </a:rPr>
              <a:t>our</a:t>
            </a:r>
            <a:r>
              <a:rPr lang="nl-NL">
                <a:sym typeface="Wingdings" panose="05000000000000000000" pitchFamily="2" charset="2"/>
              </a:rPr>
              <a:t> </a:t>
            </a:r>
            <a:r>
              <a:rPr lang="nl-NL" err="1">
                <a:sym typeface="Wingdings" panose="05000000000000000000" pitchFamily="2" charset="2"/>
              </a:rPr>
              <a:t>current</a:t>
            </a:r>
            <a:r>
              <a:rPr lang="nl-NL">
                <a:sym typeface="Wingdings" panose="05000000000000000000" pitchFamily="2" charset="2"/>
              </a:rPr>
              <a:t> </a:t>
            </a:r>
            <a:r>
              <a:rPr lang="nl-NL" err="1">
                <a:sym typeface="Wingdings" panose="05000000000000000000" pitchFamily="2" charset="2"/>
              </a:rPr>
              <a:t>archiving</a:t>
            </a:r>
            <a:r>
              <a:rPr lang="nl-NL">
                <a:sym typeface="Wingdings" panose="05000000000000000000" pitchFamily="2" charset="2"/>
              </a:rPr>
              <a:t> </a:t>
            </a:r>
            <a:r>
              <a:rPr lang="nl-NL" err="1">
                <a:sym typeface="Wingdings" panose="05000000000000000000" pitchFamily="2" charset="2"/>
              </a:rPr>
              <a:t>subfolders</a:t>
            </a:r>
            <a:r>
              <a:rPr lang="nl-NL">
                <a:sym typeface="Wingdings" panose="05000000000000000000" pitchFamily="2" charset="2"/>
              </a:rPr>
              <a:t>; </a:t>
            </a:r>
            <a:r>
              <a:rPr lang="nl-NL" err="1">
                <a:sym typeface="Wingdings" panose="05000000000000000000" pitchFamily="2" charset="2"/>
              </a:rPr>
              <a:t>the</a:t>
            </a:r>
            <a:r>
              <a:rPr lang="nl-NL">
                <a:sym typeface="Wingdings" panose="05000000000000000000" pitchFamily="2" charset="2"/>
              </a:rPr>
              <a:t> folder </a:t>
            </a:r>
            <a:r>
              <a:rPr lang="nl-NL" err="1">
                <a:sym typeface="Wingdings" panose="05000000000000000000" pitchFamily="2" charset="2"/>
              </a:rPr>
              <a:t>structure</a:t>
            </a:r>
            <a:r>
              <a:rPr lang="nl-NL">
                <a:sym typeface="Wingdings" panose="05000000000000000000" pitchFamily="2" charset="2"/>
              </a:rPr>
              <a:t> </a:t>
            </a:r>
            <a:r>
              <a:rPr lang="nl-NL" err="1">
                <a:sym typeface="Wingdings" panose="05000000000000000000" pitchFamily="2" charset="2"/>
              </a:rPr>
              <a:t>should</a:t>
            </a:r>
            <a:r>
              <a:rPr lang="nl-NL">
                <a:sym typeface="Wingdings" panose="05000000000000000000" pitchFamily="2" charset="2"/>
              </a:rPr>
              <a:t> match </a:t>
            </a:r>
            <a:r>
              <a:rPr lang="nl-NL" err="1">
                <a:sym typeface="Wingdings" panose="05000000000000000000" pitchFamily="2" charset="2"/>
              </a:rPr>
              <a:t>the</a:t>
            </a:r>
            <a:r>
              <a:rPr lang="nl-NL">
                <a:sym typeface="Wingdings" panose="05000000000000000000" pitchFamily="2" charset="2"/>
              </a:rPr>
              <a:t> </a:t>
            </a:r>
            <a:r>
              <a:rPr lang="nl-NL" err="1">
                <a:sym typeface="Wingdings" panose="05000000000000000000" pitchFamily="2" charset="2"/>
              </a:rPr>
              <a:t>desired</a:t>
            </a:r>
            <a:r>
              <a:rPr lang="nl-NL">
                <a:sym typeface="Wingdings" panose="05000000000000000000" pitchFamily="2" charset="2"/>
              </a:rPr>
              <a:t> </a:t>
            </a:r>
            <a:r>
              <a:rPr lang="nl-NL" err="1">
                <a:sym typeface="Wingdings" panose="05000000000000000000" pitchFamily="2" charset="2"/>
              </a:rPr>
              <a:t>structure</a:t>
            </a:r>
            <a:r>
              <a:rPr lang="nl-NL">
                <a:sym typeface="Wingdings" panose="05000000000000000000" pitchFamily="2" charset="2"/>
              </a:rPr>
              <a:t> on </a:t>
            </a:r>
            <a:r>
              <a:rPr lang="nl-NL" err="1">
                <a:sym typeface="Wingdings" panose="05000000000000000000" pitchFamily="2" charset="2"/>
              </a:rPr>
              <a:t>Dataverse</a:t>
            </a:r>
            <a:endParaRPr lang="nl-NL"/>
          </a:p>
          <a:p>
            <a:endParaRPr lang="nl-NL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CF3691D3-749D-9A9E-2420-9207ABB6B7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err="1"/>
              <a:t>Alternative</a:t>
            </a:r>
            <a:r>
              <a:rPr lang="nl-NL"/>
              <a:t> upload procedures </a:t>
            </a:r>
            <a:r>
              <a:rPr lang="nl-NL" err="1"/>
              <a:t>tested</a:t>
            </a:r>
            <a:r>
              <a:rPr lang="nl-NL"/>
              <a:t>/</a:t>
            </a:r>
            <a:r>
              <a:rPr lang="nl-NL" err="1"/>
              <a:t>used</a:t>
            </a:r>
            <a:r>
              <a:rPr lang="nl-NL"/>
              <a:t>:</a:t>
            </a:r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C955DB12-B87F-27DF-EB2F-230DBA2E3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nl-NL" sz="1100" dirty="0" err="1"/>
              <a:t>DataverseNL</a:t>
            </a:r>
            <a:r>
              <a:rPr lang="nl-NL" sz="1100" dirty="0"/>
              <a:t> Event, Utrecht 16 september 2025 </a:t>
            </a:r>
          </a:p>
        </p:txBody>
      </p:sp>
    </p:spTree>
    <p:extLst>
      <p:ext uri="{BB962C8B-B14F-4D97-AF65-F5344CB8AC3E}">
        <p14:creationId xmlns:p14="http://schemas.microsoft.com/office/powerpoint/2010/main" val="23509249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2D6A753C-984C-54B1-6529-64502DBF67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70000" lnSpcReduction="20000"/>
          </a:bodyPr>
          <a:lstStyle/>
          <a:p>
            <a:r>
              <a:rPr lang="nl-NL" dirty="0" err="1"/>
              <a:t>Dataverse</a:t>
            </a:r>
            <a:r>
              <a:rPr lang="nl-NL"/>
              <a:t> </a:t>
            </a:r>
            <a:r>
              <a:rPr lang="nl-NL" dirty="0" err="1"/>
              <a:t>curation</a:t>
            </a:r>
            <a:r>
              <a:rPr lang="nl-NL"/>
              <a:t> flow is </a:t>
            </a:r>
            <a:r>
              <a:rPr lang="nl-NL" err="1"/>
              <a:t>not</a:t>
            </a:r>
            <a:r>
              <a:rPr lang="nl-NL"/>
              <a:t> </a:t>
            </a:r>
            <a:r>
              <a:rPr lang="nl-NL" dirty="0" err="1"/>
              <a:t>implemented</a:t>
            </a:r>
          </a:p>
          <a:p>
            <a:r>
              <a:rPr lang="nl-NL" err="1"/>
              <a:t>Current</a:t>
            </a:r>
            <a:r>
              <a:rPr lang="nl-NL"/>
              <a:t> workflow </a:t>
            </a:r>
            <a:r>
              <a:rPr lang="nl-NL" err="1"/>
              <a:t>using</a:t>
            </a:r>
            <a:r>
              <a:rPr lang="nl-NL"/>
              <a:t> email</a:t>
            </a:r>
          </a:p>
          <a:p>
            <a:endParaRPr lang="nl-NL"/>
          </a:p>
          <a:p>
            <a:pPr marL="0" indent="0">
              <a:buNone/>
            </a:pPr>
            <a:r>
              <a:rPr lang="nl-NL"/>
              <a:t>Procedure</a:t>
            </a:r>
          </a:p>
          <a:p>
            <a:r>
              <a:rPr lang="nl-NL"/>
              <a:t>Datasteward </a:t>
            </a:r>
            <a:r>
              <a:rPr lang="nl-NL" err="1"/>
              <a:t>creates</a:t>
            </a:r>
            <a:r>
              <a:rPr lang="nl-NL"/>
              <a:t> dataset (metadata </a:t>
            </a:r>
            <a:r>
              <a:rPr lang="nl-NL" dirty="0" err="1"/>
              <a:t>and</a:t>
            </a:r>
            <a:r>
              <a:rPr lang="nl-NL"/>
              <a:t> data files)</a:t>
            </a:r>
          </a:p>
          <a:p>
            <a:r>
              <a:rPr lang="nl-NL"/>
              <a:t>Datasteward </a:t>
            </a:r>
            <a:r>
              <a:rPr lang="nl-NL" err="1"/>
              <a:t>submits</a:t>
            </a:r>
            <a:r>
              <a:rPr lang="nl-NL"/>
              <a:t> concept dataset </a:t>
            </a:r>
            <a:r>
              <a:rPr lang="nl-NL" err="1"/>
              <a:t>by</a:t>
            </a:r>
            <a:r>
              <a:rPr lang="nl-NL"/>
              <a:t> e-mail </a:t>
            </a:r>
            <a:r>
              <a:rPr lang="nl-NL" err="1"/>
              <a:t>to</a:t>
            </a:r>
            <a:r>
              <a:rPr lang="nl-NL"/>
              <a:t> consultant RDM </a:t>
            </a:r>
            <a:r>
              <a:rPr lang="nl-NL" err="1"/>
              <a:t>for</a:t>
            </a:r>
            <a:r>
              <a:rPr lang="nl-NL"/>
              <a:t> review</a:t>
            </a:r>
          </a:p>
          <a:p>
            <a:r>
              <a:rPr lang="nl-NL"/>
              <a:t>Consultant RDM reviews </a:t>
            </a:r>
            <a:r>
              <a:rPr lang="nl-NL" err="1"/>
              <a:t>the</a:t>
            </a:r>
            <a:r>
              <a:rPr lang="nl-NL"/>
              <a:t> dataset </a:t>
            </a:r>
            <a:r>
              <a:rPr lang="nl-NL" dirty="0" err="1"/>
              <a:t>and</a:t>
            </a:r>
            <a:r>
              <a:rPr lang="nl-NL"/>
              <a:t> e-mails her </a:t>
            </a:r>
            <a:r>
              <a:rPr lang="nl-NL" err="1"/>
              <a:t>findings</a:t>
            </a:r>
            <a:r>
              <a:rPr lang="nl-NL"/>
              <a:t>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the</a:t>
            </a:r>
            <a:r>
              <a:rPr lang="nl-NL"/>
              <a:t> data steward</a:t>
            </a:r>
          </a:p>
          <a:p>
            <a:r>
              <a:rPr lang="nl-NL"/>
              <a:t>Data steward </a:t>
            </a:r>
            <a:r>
              <a:rPr lang="nl-NL" err="1"/>
              <a:t>performs</a:t>
            </a:r>
            <a:r>
              <a:rPr lang="nl-NL"/>
              <a:t> </a:t>
            </a:r>
            <a:r>
              <a:rPr lang="nl-NL" err="1"/>
              <a:t>necessary</a:t>
            </a:r>
            <a:r>
              <a:rPr lang="nl-NL"/>
              <a:t> changes </a:t>
            </a:r>
            <a:r>
              <a:rPr lang="nl-NL" dirty="0" err="1"/>
              <a:t>and</a:t>
            </a:r>
            <a:r>
              <a:rPr lang="nl-NL"/>
              <a:t> </a:t>
            </a:r>
            <a:r>
              <a:rPr lang="nl-NL" err="1"/>
              <a:t>publishes</a:t>
            </a:r>
            <a:r>
              <a:rPr lang="nl-NL"/>
              <a:t> </a:t>
            </a:r>
            <a:r>
              <a:rPr lang="nl-NL" err="1"/>
              <a:t>the</a:t>
            </a:r>
            <a:r>
              <a:rPr lang="nl-NL"/>
              <a:t> dataset</a:t>
            </a:r>
          </a:p>
          <a:p>
            <a:r>
              <a:rPr lang="nl-NL"/>
              <a:t>Data steward </a:t>
            </a:r>
            <a:r>
              <a:rPr lang="nl-NL" err="1"/>
              <a:t>notifies</a:t>
            </a:r>
            <a:r>
              <a:rPr lang="nl-NL"/>
              <a:t> </a:t>
            </a:r>
            <a:r>
              <a:rPr lang="nl-NL" err="1"/>
              <a:t>the</a:t>
            </a:r>
            <a:r>
              <a:rPr lang="nl-NL"/>
              <a:t> researcher </a:t>
            </a:r>
            <a:r>
              <a:rPr lang="nl-NL" err="1"/>
              <a:t>about</a:t>
            </a:r>
            <a:r>
              <a:rPr lang="nl-NL"/>
              <a:t> </a:t>
            </a:r>
            <a:r>
              <a:rPr lang="nl-NL" err="1"/>
              <a:t>the</a:t>
            </a:r>
            <a:r>
              <a:rPr lang="nl-NL"/>
              <a:t> </a:t>
            </a:r>
            <a:r>
              <a:rPr lang="nl-NL" err="1"/>
              <a:t>publication</a:t>
            </a:r>
            <a:r>
              <a:rPr lang="nl-NL"/>
              <a:t> of </a:t>
            </a:r>
            <a:r>
              <a:rPr lang="nl-NL" err="1"/>
              <a:t>the</a:t>
            </a:r>
            <a:r>
              <a:rPr lang="nl-NL"/>
              <a:t> dataset (incl. DOI</a:t>
            </a:r>
            <a:r>
              <a:rPr lang="nl-NL" dirty="0"/>
              <a:t>)</a:t>
            </a:r>
            <a:endParaRPr lang="nl-NL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96F0E51B-CBF4-A490-39AB-3909E0B00F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Curation flow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CD77DB-C9FA-BE98-03D2-6B30CF8C6F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5928" y="274154"/>
            <a:ext cx="689189" cy="70726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6143146-A5F2-4F98-C583-32FDE60BE472}"/>
              </a:ext>
            </a:extLst>
          </p:cNvPr>
          <p:cNvSpPr txBox="1"/>
          <p:nvPr/>
        </p:nvSpPr>
        <p:spPr>
          <a:xfrm>
            <a:off x="5729704" y="4576733"/>
            <a:ext cx="3563175" cy="21544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 dirty="0">
                <a:ea typeface="+mn-lt"/>
                <a:cs typeface="+mn-lt"/>
              </a:rPr>
              <a:t>Workflow icons created by </a:t>
            </a:r>
            <a:r>
              <a:rPr lang="en-US" sz="800" dirty="0" err="1">
                <a:ea typeface="+mn-lt"/>
                <a:cs typeface="+mn-lt"/>
              </a:rPr>
              <a:t>Freepik</a:t>
            </a:r>
            <a:r>
              <a:rPr lang="en-US" sz="800" dirty="0">
                <a:ea typeface="+mn-lt"/>
                <a:cs typeface="+mn-lt"/>
              </a:rPr>
              <a:t> - </a:t>
            </a:r>
            <a:r>
              <a:rPr lang="en-US" sz="800" dirty="0" err="1">
                <a:ea typeface="+mn-lt"/>
                <a:cs typeface="+mn-lt"/>
              </a:rPr>
              <a:t>Flaticon</a:t>
            </a:r>
            <a:endParaRPr lang="en-US" sz="800" dirty="0">
              <a:solidFill>
                <a:srgbClr val="000000"/>
              </a:solidFill>
              <a:ea typeface="+mn-lt"/>
              <a:cs typeface="+mn-lt"/>
            </a:endParaRP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8A92F6A-7819-4D29-9BC9-D325529B3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nl-NL" sz="1100" dirty="0" err="1"/>
              <a:t>DataverseNL</a:t>
            </a:r>
            <a:r>
              <a:rPr lang="nl-NL" sz="1100" dirty="0"/>
              <a:t> Event, Utrecht 16 september 2025 </a:t>
            </a:r>
          </a:p>
        </p:txBody>
      </p:sp>
    </p:spTree>
    <p:extLst>
      <p:ext uri="{BB962C8B-B14F-4D97-AF65-F5344CB8AC3E}">
        <p14:creationId xmlns:p14="http://schemas.microsoft.com/office/powerpoint/2010/main" val="13877444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C4B5501F-CB4B-2292-B793-EF114882CA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/>
              <a:t>Data </a:t>
            </a:r>
            <a:r>
              <a:rPr lang="nl-NL" err="1"/>
              <a:t>deletion</a:t>
            </a:r>
            <a:r>
              <a:rPr lang="nl-NL"/>
              <a:t>: </a:t>
            </a:r>
            <a:r>
              <a:rPr lang="nl-NL" err="1"/>
              <a:t>process</a:t>
            </a:r>
            <a:r>
              <a:rPr lang="nl-NL"/>
              <a:t> </a:t>
            </a:r>
            <a:r>
              <a:rPr lang="nl-NL" err="1"/>
              <a:t>needs</a:t>
            </a:r>
            <a:r>
              <a:rPr lang="nl-NL"/>
              <a:t>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be</a:t>
            </a:r>
            <a:r>
              <a:rPr lang="nl-NL"/>
              <a:t> </a:t>
            </a:r>
            <a:r>
              <a:rPr lang="nl-NL" err="1"/>
              <a:t>developed</a:t>
            </a:r>
            <a:r>
              <a:rPr lang="nl-NL"/>
              <a:t> </a:t>
            </a:r>
          </a:p>
          <a:p>
            <a:r>
              <a:rPr lang="nl-NL"/>
              <a:t>Data </a:t>
            </a:r>
            <a:r>
              <a:rPr lang="nl-NL" err="1"/>
              <a:t>deletion</a:t>
            </a:r>
            <a:r>
              <a:rPr lang="nl-NL"/>
              <a:t> </a:t>
            </a:r>
            <a:r>
              <a:rPr lang="nl-NL" err="1"/>
              <a:t>vs</a:t>
            </a:r>
            <a:r>
              <a:rPr lang="nl-NL"/>
              <a:t> persistent DOI</a:t>
            </a:r>
          </a:p>
          <a:p>
            <a:r>
              <a:rPr lang="nl-NL"/>
              <a:t>Metadata export </a:t>
            </a:r>
            <a:r>
              <a:rPr lang="nl-NL" err="1"/>
              <a:t>to</a:t>
            </a:r>
            <a:r>
              <a:rPr lang="nl-NL"/>
              <a:t> Pure</a:t>
            </a:r>
          </a:p>
          <a:p>
            <a:r>
              <a:rPr lang="nl-NL" err="1"/>
              <a:t>Implementation</a:t>
            </a:r>
            <a:r>
              <a:rPr lang="nl-NL"/>
              <a:t> of SRDC in </a:t>
            </a:r>
            <a:r>
              <a:rPr lang="nl-NL" err="1"/>
              <a:t>our</a:t>
            </a:r>
            <a:r>
              <a:rPr lang="nl-NL"/>
              <a:t> workflow</a:t>
            </a:r>
          </a:p>
          <a:p>
            <a:r>
              <a:rPr lang="nl-NL"/>
              <a:t>Dataset </a:t>
            </a:r>
            <a:r>
              <a:rPr lang="nl-NL" err="1"/>
              <a:t>creation</a:t>
            </a:r>
            <a:r>
              <a:rPr lang="nl-NL"/>
              <a:t> </a:t>
            </a:r>
            <a:r>
              <a:rPr lang="nl-NL" err="1"/>
              <a:t>by</a:t>
            </a:r>
            <a:r>
              <a:rPr lang="nl-NL"/>
              <a:t> researcher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F1239FD-14A2-8A3B-74DD-C0BDD7E6EE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err="1"/>
              <a:t>Challenges</a:t>
            </a:r>
            <a:endParaRPr lang="nl-NL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338FAC-93FA-3E2E-1A99-0DAD40EC86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3959" y="248932"/>
            <a:ext cx="727214" cy="77690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077AE90-4614-D55F-8A0F-FE63A04610A6}"/>
              </a:ext>
            </a:extLst>
          </p:cNvPr>
          <p:cNvSpPr txBox="1"/>
          <p:nvPr/>
        </p:nvSpPr>
        <p:spPr>
          <a:xfrm>
            <a:off x="5729704" y="4576733"/>
            <a:ext cx="3563175" cy="21544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 dirty="0">
                <a:ea typeface="+mn-lt"/>
                <a:cs typeface="+mn-lt"/>
              </a:rPr>
              <a:t>Difficulties icons created by </a:t>
            </a:r>
            <a:r>
              <a:rPr lang="en-US" sz="800" dirty="0" err="1">
                <a:ea typeface="+mn-lt"/>
                <a:cs typeface="+mn-lt"/>
              </a:rPr>
              <a:t>Freepik</a:t>
            </a:r>
            <a:r>
              <a:rPr lang="en-US" sz="800" dirty="0">
                <a:ea typeface="+mn-lt"/>
                <a:cs typeface="+mn-lt"/>
              </a:rPr>
              <a:t> - </a:t>
            </a:r>
            <a:r>
              <a:rPr lang="en-US" sz="800" dirty="0" err="1">
                <a:ea typeface="+mn-lt"/>
                <a:cs typeface="+mn-lt"/>
              </a:rPr>
              <a:t>Flaticon</a:t>
            </a:r>
            <a:endParaRPr lang="en-US" dirty="0" err="1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513AB8C-322F-C68E-0E6F-291C2B7860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nl-NL" sz="1100" dirty="0" err="1"/>
              <a:t>DataverseNL</a:t>
            </a:r>
            <a:r>
              <a:rPr lang="nl-NL" sz="1100" dirty="0"/>
              <a:t> Event, Utrecht 16 september 2025 </a:t>
            </a:r>
          </a:p>
        </p:txBody>
      </p:sp>
    </p:spTree>
    <p:extLst>
      <p:ext uri="{BB962C8B-B14F-4D97-AF65-F5344CB8AC3E}">
        <p14:creationId xmlns:p14="http://schemas.microsoft.com/office/powerpoint/2010/main" val="34025527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8A54FC66-1EC8-CA56-7D46-A7BEC9F938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err="1"/>
              <a:t>Questions</a:t>
            </a:r>
            <a:endParaRPr lang="nl-NL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EA0CB7D-D31C-ED41-0F31-9D6E5A9BE0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6078" y="1061002"/>
            <a:ext cx="2524540" cy="250797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D97D2EA-87C9-6400-CD14-AABF5D053D62}"/>
              </a:ext>
            </a:extLst>
          </p:cNvPr>
          <p:cNvSpPr txBox="1"/>
          <p:nvPr/>
        </p:nvSpPr>
        <p:spPr>
          <a:xfrm>
            <a:off x="5729704" y="4576733"/>
            <a:ext cx="3563175" cy="21544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 dirty="0">
                <a:ea typeface="+mn-lt"/>
                <a:cs typeface="+mn-lt"/>
              </a:rPr>
              <a:t>Difficulties icons created by </a:t>
            </a:r>
            <a:r>
              <a:rPr lang="en-US" sz="800" dirty="0" err="1">
                <a:ea typeface="+mn-lt"/>
                <a:cs typeface="+mn-lt"/>
              </a:rPr>
              <a:t>Freepik</a:t>
            </a:r>
            <a:r>
              <a:rPr lang="en-US" sz="800" dirty="0">
                <a:ea typeface="+mn-lt"/>
                <a:cs typeface="+mn-lt"/>
              </a:rPr>
              <a:t> - </a:t>
            </a:r>
            <a:r>
              <a:rPr lang="en-US" sz="800" dirty="0" err="1">
                <a:ea typeface="+mn-lt"/>
                <a:cs typeface="+mn-lt"/>
              </a:rPr>
              <a:t>Flaticon</a:t>
            </a:r>
            <a:endParaRPr lang="en-US" dirty="0" err="1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A82C989F-37B7-F154-CA34-A898F6FBA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nl-NL" sz="1100" dirty="0" err="1"/>
              <a:t>DataverseNL</a:t>
            </a:r>
            <a:r>
              <a:rPr lang="nl-NL" sz="1100" dirty="0"/>
              <a:t> Event, Utrecht 16 september 2025 </a:t>
            </a:r>
          </a:p>
        </p:txBody>
      </p:sp>
    </p:spTree>
    <p:extLst>
      <p:ext uri="{BB962C8B-B14F-4D97-AF65-F5344CB8AC3E}">
        <p14:creationId xmlns:p14="http://schemas.microsoft.com/office/powerpoint/2010/main" val="4192035516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CECB9C-A20E-C6BE-B45C-B45653478C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28EA99-D34A-7654-0A69-5C87DF8CB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400" y="1291803"/>
            <a:ext cx="8722800" cy="857250"/>
          </a:xfrm>
        </p:spPr>
        <p:txBody>
          <a:bodyPr>
            <a:normAutofit/>
          </a:bodyPr>
          <a:lstStyle/>
          <a:p>
            <a:pPr algn="ctr"/>
            <a:r>
              <a:rPr lang="nl-NL" dirty="0"/>
              <a:t>THANK YOU</a:t>
            </a:r>
            <a:endParaRPr lang="en-US" dirty="0"/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C67B839B-4774-CC3B-853B-5CDC8C71D694}"/>
              </a:ext>
            </a:extLst>
          </p:cNvPr>
          <p:cNvSpPr/>
          <p:nvPr/>
        </p:nvSpPr>
        <p:spPr>
          <a:xfrm>
            <a:off x="750498" y="2082118"/>
            <a:ext cx="7643003" cy="230832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endParaRPr lang="nl-NL" i="1" dirty="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  <a:p>
            <a:pPr algn="ctr"/>
            <a:endParaRPr lang="nl-NL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  <a:p>
            <a:r>
              <a:rPr lang="nl-NL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Sylvia </a:t>
            </a:r>
            <a:r>
              <a:rPr lang="nl-NL" dirty="0" err="1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Huwaë</a:t>
            </a:r>
            <a:r>
              <a:rPr lang="nl-NL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- consultant RDM</a:t>
            </a:r>
          </a:p>
          <a:p>
            <a:r>
              <a:rPr lang="nl-NL" dirty="0" err="1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Andrika</a:t>
            </a:r>
            <a:r>
              <a:rPr lang="nl-NL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nl-NL" dirty="0" err="1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Bomas</a:t>
            </a:r>
            <a:r>
              <a:rPr lang="nl-NL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- datasteward</a:t>
            </a:r>
          </a:p>
          <a:p>
            <a:endParaRPr lang="nl-NL" b="1" dirty="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  <a:p>
            <a:r>
              <a:rPr lang="nl-NL" b="1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rdm@fontys.nl</a:t>
            </a:r>
            <a:endParaRPr lang="nl-NL" b="1" dirty="0">
              <a:solidFill>
                <a:schemeClr val="bg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</a:endParaRPr>
          </a:p>
          <a:p>
            <a:endParaRPr lang="nl-NL" dirty="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  <a:p>
            <a:r>
              <a:rPr lang="nl-NL" dirty="0" err="1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Fontys</a:t>
            </a:r>
            <a:r>
              <a:rPr lang="nl-NL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Onderwijs en Onderzoek</a:t>
            </a:r>
            <a:endParaRPr lang="nl-NL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98331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DA9F1D-D437-2189-417B-176D28CF4F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4ED96271-3237-6A62-071E-2BB76B0E38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2400" y="1200150"/>
            <a:ext cx="8722799" cy="3854030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r>
              <a:rPr lang="nl-NL" sz="2200" dirty="0"/>
              <a:t>25 </a:t>
            </a:r>
            <a:r>
              <a:rPr lang="nl-NL" sz="2200" dirty="0" err="1"/>
              <a:t>institutes</a:t>
            </a:r>
            <a:r>
              <a:rPr lang="nl-NL" sz="2200" dirty="0"/>
              <a:t> (domain </a:t>
            </a:r>
            <a:r>
              <a:rPr lang="nl-NL" sz="2200" dirty="0" err="1"/>
              <a:t>specific</a:t>
            </a:r>
            <a:r>
              <a:rPr lang="nl-NL" sz="2200" dirty="0"/>
              <a:t>); 41 </a:t>
            </a:r>
            <a:r>
              <a:rPr lang="nl-NL" sz="2200" dirty="0" err="1"/>
              <a:t>lectorates</a:t>
            </a:r>
            <a:r>
              <a:rPr lang="nl-NL" sz="2200" dirty="0"/>
              <a:t> (lector, teacher-</a:t>
            </a:r>
            <a:r>
              <a:rPr lang="nl-NL" sz="2200" dirty="0" err="1"/>
              <a:t>researchers</a:t>
            </a:r>
            <a:r>
              <a:rPr lang="nl-NL" sz="2200" dirty="0"/>
              <a:t>, </a:t>
            </a:r>
            <a:r>
              <a:rPr lang="nl-NL" sz="2200" dirty="0" err="1"/>
              <a:t>researchers</a:t>
            </a:r>
            <a:r>
              <a:rPr lang="nl-NL" sz="2200" dirty="0"/>
              <a:t>); 10 Centers of Expertise (</a:t>
            </a:r>
            <a:r>
              <a:rPr lang="nl-NL" sz="2200" dirty="0" err="1"/>
              <a:t>CoEs</a:t>
            </a:r>
            <a:r>
              <a:rPr lang="nl-NL" sz="2200" dirty="0"/>
              <a:t>)/Knowledge centers (</a:t>
            </a:r>
            <a:r>
              <a:rPr lang="nl-NL" sz="2200" dirty="0" err="1"/>
              <a:t>KCs</a:t>
            </a:r>
            <a:r>
              <a:rPr lang="nl-NL" sz="2200" dirty="0"/>
              <a:t>)</a:t>
            </a:r>
          </a:p>
          <a:p>
            <a:endParaRPr lang="nl-NL" sz="2200" dirty="0"/>
          </a:p>
          <a:p>
            <a:r>
              <a:rPr lang="nl-NL" sz="2200" dirty="0"/>
              <a:t>Support </a:t>
            </a:r>
            <a:r>
              <a:rPr lang="nl-NL" sz="2200" dirty="0" err="1"/>
              <a:t>for</a:t>
            </a:r>
            <a:r>
              <a:rPr lang="nl-NL" sz="2200" dirty="0"/>
              <a:t> research is </a:t>
            </a:r>
            <a:r>
              <a:rPr lang="nl-NL" sz="2200" dirty="0" err="1"/>
              <a:t>centralized</a:t>
            </a:r>
            <a:r>
              <a:rPr lang="nl-NL" sz="2200" dirty="0"/>
              <a:t> at </a:t>
            </a:r>
            <a:r>
              <a:rPr lang="nl-NL" sz="2200" dirty="0" err="1"/>
              <a:t>the</a:t>
            </a:r>
            <a:r>
              <a:rPr lang="nl-NL" sz="2200" dirty="0"/>
              <a:t> </a:t>
            </a:r>
            <a:r>
              <a:rPr lang="nl-NL" sz="2200" dirty="0" err="1"/>
              <a:t>Education</a:t>
            </a:r>
            <a:r>
              <a:rPr lang="nl-NL" sz="2200" dirty="0"/>
              <a:t> </a:t>
            </a:r>
            <a:r>
              <a:rPr lang="nl-NL" sz="2200" dirty="0" err="1"/>
              <a:t>and</a:t>
            </a:r>
            <a:r>
              <a:rPr lang="nl-NL" sz="2200" dirty="0"/>
              <a:t> Research </a:t>
            </a:r>
            <a:r>
              <a:rPr lang="nl-NL" sz="2200" dirty="0" err="1"/>
              <a:t>department</a:t>
            </a:r>
            <a:r>
              <a:rPr lang="nl-NL" sz="2200" dirty="0"/>
              <a:t> </a:t>
            </a:r>
            <a:r>
              <a:rPr lang="nl-NL" sz="1800" dirty="0"/>
              <a:t>(e.g., research policy, </a:t>
            </a:r>
            <a:r>
              <a:rPr lang="nl-NL" sz="1800" dirty="0" err="1"/>
              <a:t>legal</a:t>
            </a:r>
            <a:r>
              <a:rPr lang="nl-NL" sz="1800" dirty="0"/>
              <a:t> </a:t>
            </a:r>
            <a:r>
              <a:rPr lang="nl-NL" sz="1800" dirty="0" err="1"/>
              <a:t>affairs</a:t>
            </a:r>
            <a:r>
              <a:rPr lang="nl-NL" sz="1800" dirty="0"/>
              <a:t>, </a:t>
            </a:r>
            <a:r>
              <a:rPr lang="nl-NL" sz="1800" dirty="0" err="1"/>
              <a:t>grants</a:t>
            </a:r>
            <a:r>
              <a:rPr lang="nl-NL" sz="1800" dirty="0"/>
              <a:t>, </a:t>
            </a:r>
            <a:r>
              <a:rPr lang="nl-NL" sz="1800" dirty="0" err="1"/>
              <a:t>ethics</a:t>
            </a:r>
            <a:r>
              <a:rPr lang="nl-NL" sz="1800" dirty="0"/>
              <a:t>, privacy, RDM) </a:t>
            </a:r>
          </a:p>
          <a:p>
            <a:pPr lvl="1">
              <a:buFont typeface="Courier New"/>
              <a:buChar char="o"/>
            </a:pPr>
            <a:r>
              <a:rPr lang="nl-NL" sz="2200" dirty="0">
                <a:cs typeface="Arial"/>
              </a:rPr>
              <a:t>Research Data Management (RDM) team</a:t>
            </a:r>
          </a:p>
          <a:p>
            <a:pPr lvl="2">
              <a:buFont typeface="Calibri"/>
              <a:buChar char="-"/>
            </a:pPr>
            <a:r>
              <a:rPr lang="nl-NL" sz="1800" dirty="0">
                <a:cs typeface="Arial"/>
              </a:rPr>
              <a:t>4 data stewards: first-line support </a:t>
            </a:r>
            <a:r>
              <a:rPr lang="nl-NL" sz="1800" dirty="0" err="1">
                <a:cs typeface="Arial"/>
              </a:rPr>
              <a:t>for</a:t>
            </a:r>
            <a:r>
              <a:rPr lang="nl-NL" sz="1800" dirty="0">
                <a:cs typeface="Arial"/>
              </a:rPr>
              <a:t> </a:t>
            </a:r>
            <a:r>
              <a:rPr lang="nl-NL" sz="1800" dirty="0" err="1">
                <a:cs typeface="Arial"/>
              </a:rPr>
              <a:t>researchers</a:t>
            </a:r>
            <a:r>
              <a:rPr lang="nl-NL" sz="1800" dirty="0">
                <a:cs typeface="Arial"/>
              </a:rPr>
              <a:t>, </a:t>
            </a:r>
            <a:r>
              <a:rPr lang="nl-NL" sz="1800" dirty="0" err="1">
                <a:cs typeface="Arial"/>
              </a:rPr>
              <a:t>each</a:t>
            </a:r>
            <a:r>
              <a:rPr lang="nl-NL" sz="1800" dirty="0">
                <a:cs typeface="Arial"/>
              </a:rPr>
              <a:t> </a:t>
            </a:r>
            <a:r>
              <a:rPr lang="nl-NL" sz="1800" dirty="0" err="1">
                <a:cs typeface="Arial"/>
              </a:rPr>
              <a:t>institute</a:t>
            </a:r>
            <a:r>
              <a:rPr lang="nl-NL" sz="1800" dirty="0">
                <a:cs typeface="Arial"/>
              </a:rPr>
              <a:t> has a </a:t>
            </a:r>
            <a:r>
              <a:rPr lang="nl-NL" sz="1800" dirty="0" err="1">
                <a:cs typeface="Arial"/>
              </a:rPr>
              <a:t>dedicated</a:t>
            </a:r>
            <a:r>
              <a:rPr lang="nl-NL" sz="1800" dirty="0">
                <a:cs typeface="Arial"/>
              </a:rPr>
              <a:t> data steward</a:t>
            </a:r>
          </a:p>
          <a:p>
            <a:pPr lvl="2">
              <a:buFont typeface="Calibri"/>
              <a:buChar char="-"/>
            </a:pPr>
            <a:r>
              <a:rPr lang="nl-NL" sz="1800" dirty="0">
                <a:cs typeface="Arial"/>
              </a:rPr>
              <a:t>2 consultants: second-line support, overall RDM </a:t>
            </a:r>
            <a:r>
              <a:rPr lang="nl-NL" sz="1800" dirty="0" err="1">
                <a:cs typeface="Arial"/>
              </a:rPr>
              <a:t>process</a:t>
            </a:r>
            <a:r>
              <a:rPr lang="nl-NL" sz="1800" dirty="0">
                <a:cs typeface="Arial"/>
              </a:rPr>
              <a:t> </a:t>
            </a:r>
            <a:r>
              <a:rPr lang="nl-NL" sz="1800" dirty="0" err="1">
                <a:cs typeface="Arial"/>
              </a:rPr>
              <a:t>and</a:t>
            </a:r>
            <a:r>
              <a:rPr lang="nl-NL" sz="1800" dirty="0">
                <a:cs typeface="Arial"/>
              </a:rPr>
              <a:t> policy</a:t>
            </a:r>
          </a:p>
          <a:p>
            <a:endParaRPr lang="nl-NL" dirty="0"/>
          </a:p>
          <a:p>
            <a:pPr marL="0" indent="0" algn="r">
              <a:buNone/>
            </a:pPr>
            <a:r>
              <a:rPr lang="nl-NL" sz="1200" dirty="0"/>
              <a:t> </a:t>
            </a:r>
            <a:endParaRPr lang="nl-NL" dirty="0"/>
          </a:p>
          <a:p>
            <a:pPr marL="0" indent="0" algn="r">
              <a:buNone/>
            </a:pPr>
            <a:endParaRPr lang="nl-NL" sz="1000" b="1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7FC6528A-659D-34B9-A16D-44660C18C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Research (support) at </a:t>
            </a:r>
            <a:r>
              <a:rPr lang="nl-NL" dirty="0" err="1"/>
              <a:t>Fontys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9F6F61-68FC-BF26-0FE6-1F4FBFDBDF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3119" y="239840"/>
            <a:ext cx="743242" cy="78035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6AB83D9-00F8-4AD4-071F-70714EE5731F}"/>
              </a:ext>
            </a:extLst>
          </p:cNvPr>
          <p:cNvSpPr txBox="1"/>
          <p:nvPr/>
        </p:nvSpPr>
        <p:spPr>
          <a:xfrm>
            <a:off x="5729704" y="4576733"/>
            <a:ext cx="3563175" cy="21544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nl-NL" sz="800" dirty="0">
                <a:ea typeface="+mn-lt"/>
                <a:cs typeface="+mn-lt"/>
              </a:rPr>
              <a:t>Help </a:t>
            </a:r>
            <a:r>
              <a:rPr lang="nl-NL" sz="800" err="1">
                <a:ea typeface="+mn-lt"/>
                <a:cs typeface="+mn-lt"/>
              </a:rPr>
              <a:t>icons</a:t>
            </a:r>
            <a:r>
              <a:rPr lang="nl-NL" sz="800" dirty="0">
                <a:ea typeface="+mn-lt"/>
                <a:cs typeface="+mn-lt"/>
              </a:rPr>
              <a:t> </a:t>
            </a:r>
            <a:r>
              <a:rPr lang="nl-NL" sz="800" err="1">
                <a:ea typeface="+mn-lt"/>
                <a:cs typeface="+mn-lt"/>
              </a:rPr>
              <a:t>created</a:t>
            </a:r>
            <a:r>
              <a:rPr lang="nl-NL" sz="800" dirty="0">
                <a:ea typeface="+mn-lt"/>
                <a:cs typeface="+mn-lt"/>
              </a:rPr>
              <a:t> </a:t>
            </a:r>
            <a:r>
              <a:rPr lang="nl-NL" sz="800" err="1">
                <a:ea typeface="+mn-lt"/>
                <a:cs typeface="+mn-lt"/>
              </a:rPr>
              <a:t>by</a:t>
            </a:r>
            <a:r>
              <a:rPr lang="nl-NL" sz="800" dirty="0">
                <a:ea typeface="+mn-lt"/>
                <a:cs typeface="+mn-lt"/>
              </a:rPr>
              <a:t> </a:t>
            </a:r>
            <a:r>
              <a:rPr lang="nl-NL" sz="800" err="1">
                <a:ea typeface="+mn-lt"/>
                <a:cs typeface="+mn-lt"/>
              </a:rPr>
              <a:t>Freepik</a:t>
            </a:r>
            <a:r>
              <a:rPr lang="nl-NL" sz="800" dirty="0">
                <a:ea typeface="+mn-lt"/>
                <a:cs typeface="+mn-lt"/>
              </a:rPr>
              <a:t> - Flaticon</a:t>
            </a:r>
            <a:endParaRPr lang="nl-NL" sz="800">
              <a:cs typeface="Arial"/>
            </a:endParaRP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3FA16AB-A458-0BA5-52D2-BA4D85AD63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nl-NL" sz="1100" dirty="0" err="1"/>
              <a:t>DataverseNL</a:t>
            </a:r>
            <a:r>
              <a:rPr lang="nl-NL" sz="1100" dirty="0"/>
              <a:t> Event, Utrecht 16 september 2025 </a:t>
            </a:r>
          </a:p>
        </p:txBody>
      </p:sp>
    </p:spTree>
    <p:extLst>
      <p:ext uri="{BB962C8B-B14F-4D97-AF65-F5344CB8AC3E}">
        <p14:creationId xmlns:p14="http://schemas.microsoft.com/office/powerpoint/2010/main" val="20986809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DB64005A-47B0-A7C7-F5FE-2B276D9246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2400" y="1200150"/>
            <a:ext cx="8722799" cy="3042335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nl-NL" dirty="0" err="1"/>
              <a:t>DataverseNL</a:t>
            </a:r>
            <a:r>
              <a:rPr lang="nl-NL" dirty="0"/>
              <a:t> is standard Fontys data </a:t>
            </a:r>
            <a:r>
              <a:rPr lang="nl-NL" dirty="0" err="1"/>
              <a:t>repository</a:t>
            </a:r>
            <a:endParaRPr lang="nl-NL" dirty="0"/>
          </a:p>
          <a:p>
            <a:r>
              <a:rPr lang="nl-NL" dirty="0" err="1"/>
              <a:t>Started</a:t>
            </a:r>
            <a:r>
              <a:rPr lang="nl-NL" dirty="0"/>
              <a:t> May 2021</a:t>
            </a:r>
          </a:p>
          <a:p>
            <a:r>
              <a:rPr lang="nl-NL" dirty="0"/>
              <a:t>30 datasets </a:t>
            </a:r>
            <a:r>
              <a:rPr lang="nl-NL" dirty="0" err="1"/>
              <a:t>published</a:t>
            </a:r>
            <a:endParaRPr lang="nl-NL" dirty="0"/>
          </a:p>
          <a:p>
            <a:endParaRPr lang="nl-NL" dirty="0"/>
          </a:p>
          <a:p>
            <a:pPr marL="0" indent="0">
              <a:buNone/>
            </a:pPr>
            <a:r>
              <a:rPr lang="nl-NL" dirty="0" err="1"/>
              <a:t>Other</a:t>
            </a:r>
            <a:r>
              <a:rPr lang="nl-NL" dirty="0"/>
              <a:t> data storage:</a:t>
            </a:r>
          </a:p>
          <a:p>
            <a:r>
              <a:rPr lang="nl-NL" dirty="0"/>
              <a:t>Research Drive (SURF): </a:t>
            </a:r>
            <a:r>
              <a:rPr lang="nl-NL" dirty="0" err="1"/>
              <a:t>ongoing</a:t>
            </a:r>
            <a:r>
              <a:rPr lang="nl-NL" dirty="0"/>
              <a:t> research</a:t>
            </a:r>
          </a:p>
          <a:p>
            <a:r>
              <a:rPr lang="nl-NL" dirty="0"/>
              <a:t>No </a:t>
            </a:r>
            <a:r>
              <a:rPr lang="nl-NL" dirty="0" err="1"/>
              <a:t>closed</a:t>
            </a:r>
            <a:r>
              <a:rPr lang="nl-NL" dirty="0"/>
              <a:t> data </a:t>
            </a:r>
            <a:r>
              <a:rPr lang="nl-NL" dirty="0" err="1"/>
              <a:t>archive</a:t>
            </a:r>
            <a:r>
              <a:rPr lang="nl-NL" dirty="0"/>
              <a:t> </a:t>
            </a:r>
            <a:r>
              <a:rPr lang="nl-NL" dirty="0" err="1"/>
              <a:t>for</a:t>
            </a:r>
            <a:r>
              <a:rPr lang="nl-NL" dirty="0"/>
              <a:t> </a:t>
            </a:r>
            <a:r>
              <a:rPr lang="nl-NL" dirty="0" err="1"/>
              <a:t>sensitive</a:t>
            </a:r>
            <a:r>
              <a:rPr lang="nl-NL" dirty="0"/>
              <a:t> data </a:t>
            </a:r>
            <a:r>
              <a:rPr lang="nl-NL" dirty="0" err="1"/>
              <a:t>yet</a:t>
            </a:r>
            <a:r>
              <a:rPr lang="nl-NL" dirty="0"/>
              <a:t> (</a:t>
            </a:r>
            <a:r>
              <a:rPr lang="nl-NL" dirty="0" err="1"/>
              <a:t>temporary</a:t>
            </a:r>
            <a:r>
              <a:rPr lang="nl-NL" dirty="0"/>
              <a:t> solution: </a:t>
            </a:r>
            <a:r>
              <a:rPr lang="nl-NL" dirty="0" err="1"/>
              <a:t>closed</a:t>
            </a:r>
            <a:r>
              <a:rPr lang="nl-NL" dirty="0"/>
              <a:t>, </a:t>
            </a:r>
            <a:r>
              <a:rPr lang="nl-NL" dirty="0" err="1"/>
              <a:t>inactive</a:t>
            </a:r>
            <a:r>
              <a:rPr lang="nl-NL" dirty="0"/>
              <a:t> project folders on Research Drive)</a:t>
            </a:r>
          </a:p>
          <a:p>
            <a:endParaRPr lang="nl-NL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8D170D1-C15D-7021-02BA-E30781F297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Data storage </a:t>
            </a:r>
            <a:r>
              <a:rPr lang="nl-NL" err="1"/>
              <a:t>for</a:t>
            </a:r>
            <a:r>
              <a:rPr lang="nl-NL"/>
              <a:t> research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B75F9AE-DBB2-5D92-5078-6D061F26C6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5274" y="241023"/>
            <a:ext cx="785192" cy="77690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64CE6C4-6DDF-DC24-A021-8BFCA8C899FA}"/>
              </a:ext>
            </a:extLst>
          </p:cNvPr>
          <p:cNvSpPr txBox="1"/>
          <p:nvPr/>
        </p:nvSpPr>
        <p:spPr>
          <a:xfrm>
            <a:off x="5729704" y="4576733"/>
            <a:ext cx="3563175" cy="21544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 dirty="0">
                <a:ea typeface="+mn-lt"/>
                <a:cs typeface="+mn-lt"/>
              </a:rPr>
              <a:t>System icons created by </a:t>
            </a:r>
            <a:r>
              <a:rPr lang="en-US" sz="800" err="1">
                <a:ea typeface="+mn-lt"/>
                <a:cs typeface="+mn-lt"/>
              </a:rPr>
              <a:t>Eucalyp</a:t>
            </a:r>
            <a:r>
              <a:rPr lang="en-US" sz="800" dirty="0">
                <a:ea typeface="+mn-lt"/>
                <a:cs typeface="+mn-lt"/>
              </a:rPr>
              <a:t> - </a:t>
            </a:r>
            <a:r>
              <a:rPr lang="en-US" sz="800" err="1">
                <a:ea typeface="+mn-lt"/>
                <a:cs typeface="+mn-lt"/>
              </a:rPr>
              <a:t>Flaticon</a:t>
            </a:r>
            <a:endParaRPr lang="en-US" sz="800">
              <a:cs typeface="Arial"/>
            </a:endParaRP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A7EF6FB-B364-CDDC-BCBF-A8E000BC7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nl-NL" sz="1100" dirty="0" err="1"/>
              <a:t>DataverseNL</a:t>
            </a:r>
            <a:r>
              <a:rPr lang="nl-NL" sz="1100" dirty="0"/>
              <a:t> Event, Utrecht 16 september 2025 </a:t>
            </a:r>
          </a:p>
        </p:txBody>
      </p:sp>
    </p:spTree>
    <p:extLst>
      <p:ext uri="{BB962C8B-B14F-4D97-AF65-F5344CB8AC3E}">
        <p14:creationId xmlns:p14="http://schemas.microsoft.com/office/powerpoint/2010/main" val="1230145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EFC5ED-1E98-010F-5913-32B1840BF3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543A1DC7-2932-2D8A-7008-897D389C3B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nl-NL" sz="2200" dirty="0"/>
              <a:t>Data steward &amp; Researcher</a:t>
            </a:r>
          </a:p>
          <a:p>
            <a:r>
              <a:rPr lang="nl-NL" sz="2200" dirty="0" err="1"/>
              <a:t>Regularly</a:t>
            </a:r>
            <a:r>
              <a:rPr lang="nl-NL" sz="2200" dirty="0"/>
              <a:t> </a:t>
            </a:r>
            <a:r>
              <a:rPr lang="nl-NL" sz="2200" dirty="0" err="1"/>
              <a:t>consultations</a:t>
            </a:r>
            <a:r>
              <a:rPr lang="nl-NL" sz="2200" dirty="0"/>
              <a:t> </a:t>
            </a:r>
            <a:r>
              <a:rPr lang="nl-NL" sz="2200" dirty="0" err="1"/>
              <a:t>during</a:t>
            </a:r>
            <a:r>
              <a:rPr lang="nl-NL" sz="2200" dirty="0"/>
              <a:t> research project</a:t>
            </a:r>
          </a:p>
          <a:p>
            <a:r>
              <a:rPr lang="nl-NL" sz="2200" dirty="0" err="1"/>
              <a:t>Final</a:t>
            </a:r>
            <a:r>
              <a:rPr lang="nl-NL" sz="2200" dirty="0"/>
              <a:t> </a:t>
            </a:r>
            <a:r>
              <a:rPr lang="nl-NL" sz="2200" dirty="0" err="1"/>
              <a:t>phase</a:t>
            </a:r>
            <a:r>
              <a:rPr lang="nl-NL" sz="2200" dirty="0"/>
              <a:t>: </a:t>
            </a:r>
            <a:r>
              <a:rPr lang="nl-NL" sz="2200" dirty="0" err="1"/>
              <a:t>preparation</a:t>
            </a:r>
            <a:r>
              <a:rPr lang="nl-NL" sz="2200" dirty="0"/>
              <a:t> </a:t>
            </a:r>
            <a:r>
              <a:rPr lang="nl-NL" sz="2200" dirty="0" err="1"/>
              <a:t>for</a:t>
            </a:r>
            <a:r>
              <a:rPr lang="nl-NL" sz="2200" dirty="0"/>
              <a:t> data </a:t>
            </a:r>
            <a:r>
              <a:rPr lang="nl-NL" sz="2200" dirty="0" err="1"/>
              <a:t>archiving</a:t>
            </a:r>
            <a:r>
              <a:rPr lang="nl-NL" sz="2200" dirty="0"/>
              <a:t> </a:t>
            </a:r>
            <a:r>
              <a:rPr lang="nl-NL" sz="2200" dirty="0" err="1"/>
              <a:t>and</a:t>
            </a:r>
            <a:r>
              <a:rPr lang="nl-NL" sz="2200" dirty="0"/>
              <a:t> </a:t>
            </a:r>
            <a:r>
              <a:rPr lang="nl-NL" sz="2200" dirty="0" err="1"/>
              <a:t>publication</a:t>
            </a:r>
            <a:endParaRPr lang="nl-NL" sz="2200" dirty="0"/>
          </a:p>
          <a:p>
            <a:endParaRPr lang="nl-NL" sz="2200" dirty="0"/>
          </a:p>
          <a:p>
            <a:pPr marL="0" indent="0">
              <a:buNone/>
            </a:pPr>
            <a:r>
              <a:rPr lang="nl-NL" sz="2200" dirty="0" err="1"/>
              <a:t>Documentation</a:t>
            </a:r>
            <a:r>
              <a:rPr lang="nl-NL" sz="2200" dirty="0"/>
              <a:t>:</a:t>
            </a:r>
          </a:p>
          <a:p>
            <a:r>
              <a:rPr lang="nl-NL" sz="2200" dirty="0" err="1"/>
              <a:t>Guidelines</a:t>
            </a:r>
            <a:r>
              <a:rPr lang="nl-NL" sz="2200" dirty="0"/>
              <a:t> </a:t>
            </a:r>
            <a:r>
              <a:rPr lang="nl-NL" sz="2200" dirty="0" err="1"/>
              <a:t>for</a:t>
            </a:r>
            <a:r>
              <a:rPr lang="nl-NL" sz="2200" dirty="0"/>
              <a:t> </a:t>
            </a:r>
            <a:r>
              <a:rPr lang="nl-NL" sz="2200" dirty="0" err="1"/>
              <a:t>the</a:t>
            </a:r>
            <a:r>
              <a:rPr lang="nl-NL" sz="2200" dirty="0"/>
              <a:t> data steward</a:t>
            </a:r>
          </a:p>
          <a:p>
            <a:r>
              <a:rPr lang="nl-NL" sz="2200" dirty="0" err="1"/>
              <a:t>Step-by-step</a:t>
            </a:r>
            <a:r>
              <a:rPr lang="nl-NL" sz="2200" dirty="0"/>
              <a:t> plan data </a:t>
            </a:r>
            <a:r>
              <a:rPr lang="nl-NL" sz="2200" dirty="0" err="1"/>
              <a:t>archiving</a:t>
            </a:r>
            <a:endParaRPr lang="nl-NL" sz="2200" dirty="0"/>
          </a:p>
          <a:p>
            <a:endParaRPr lang="nl-NL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6ADE7F8-D0C0-AAF8-7069-A3208D347F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Support &amp; </a:t>
            </a:r>
            <a:r>
              <a:rPr lang="nl-NL" err="1"/>
              <a:t>advice</a:t>
            </a:r>
            <a:r>
              <a:rPr lang="nl-NL"/>
              <a:t> </a:t>
            </a:r>
            <a:r>
              <a:rPr lang="nl-NL" err="1"/>
              <a:t>during</a:t>
            </a:r>
            <a:r>
              <a:rPr lang="nl-NL"/>
              <a:t> research project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F0AAD76-7B5B-9AA1-1C2C-95BB5C8FE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5172" y="1059120"/>
            <a:ext cx="934279" cy="92599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E8988E1-7194-74CA-7943-F927B5498E2D}"/>
              </a:ext>
            </a:extLst>
          </p:cNvPr>
          <p:cNvSpPr txBox="1"/>
          <p:nvPr/>
        </p:nvSpPr>
        <p:spPr>
          <a:xfrm>
            <a:off x="5729704" y="4576733"/>
            <a:ext cx="3563175" cy="21544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 dirty="0">
                <a:ea typeface="+mn-lt"/>
                <a:cs typeface="+mn-lt"/>
              </a:rPr>
              <a:t>Interview icons created by </a:t>
            </a:r>
            <a:r>
              <a:rPr lang="en-US" sz="800" err="1">
                <a:ea typeface="+mn-lt"/>
                <a:cs typeface="+mn-lt"/>
              </a:rPr>
              <a:t>Freepik</a:t>
            </a:r>
            <a:r>
              <a:rPr lang="en-US" sz="800" dirty="0">
                <a:ea typeface="+mn-lt"/>
                <a:cs typeface="+mn-lt"/>
              </a:rPr>
              <a:t> - </a:t>
            </a:r>
            <a:r>
              <a:rPr lang="en-US" sz="800" err="1">
                <a:ea typeface="+mn-lt"/>
                <a:cs typeface="+mn-lt"/>
              </a:rPr>
              <a:t>Flaticon</a:t>
            </a:r>
            <a:endParaRPr lang="en-US" sz="800">
              <a:cs typeface="Arial"/>
            </a:endParaRPr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7AE2282-E69A-0202-0C15-997E28E1E3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nl-NL" sz="1100" dirty="0" err="1"/>
              <a:t>DataverseNL</a:t>
            </a:r>
            <a:r>
              <a:rPr lang="nl-NL" sz="1100" dirty="0"/>
              <a:t> Event, Utrecht 16 september 2025 </a:t>
            </a:r>
          </a:p>
        </p:txBody>
      </p:sp>
    </p:spTree>
    <p:extLst>
      <p:ext uri="{BB962C8B-B14F-4D97-AF65-F5344CB8AC3E}">
        <p14:creationId xmlns:p14="http://schemas.microsoft.com/office/powerpoint/2010/main" val="1900899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578EEE45-C4E6-4166-3199-BD79818CC5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2400" y="1200151"/>
            <a:ext cx="8722799" cy="3100000"/>
          </a:xfrm>
        </p:spPr>
        <p:txBody>
          <a:bodyPr/>
          <a:lstStyle/>
          <a:p>
            <a:r>
              <a:rPr lang="nl-NL" dirty="0"/>
              <a:t>Fontys </a:t>
            </a:r>
            <a:r>
              <a:rPr lang="nl-NL" dirty="0" err="1"/>
              <a:t>organisational</a:t>
            </a:r>
            <a:r>
              <a:rPr lang="nl-NL" dirty="0"/>
              <a:t> </a:t>
            </a:r>
            <a:r>
              <a:rPr lang="nl-NL" dirty="0" err="1"/>
              <a:t>structure</a:t>
            </a:r>
            <a:r>
              <a:rPr lang="nl-NL" dirty="0"/>
              <a:t>:</a:t>
            </a:r>
            <a:br>
              <a:rPr lang="nl-NL" dirty="0"/>
            </a:br>
            <a:r>
              <a:rPr lang="nl-NL" dirty="0" err="1"/>
              <a:t>Institute</a:t>
            </a:r>
            <a:r>
              <a:rPr lang="nl-NL" dirty="0"/>
              <a:t> &gt; </a:t>
            </a:r>
            <a:r>
              <a:rPr lang="nl-NL" dirty="0" err="1"/>
              <a:t>Lectorate</a:t>
            </a:r>
            <a:r>
              <a:rPr lang="nl-NL" dirty="0"/>
              <a:t> &gt; Datasets</a:t>
            </a:r>
          </a:p>
          <a:p>
            <a:r>
              <a:rPr lang="nl-NL" dirty="0" err="1"/>
              <a:t>Structure</a:t>
            </a:r>
            <a:r>
              <a:rPr lang="nl-NL" dirty="0"/>
              <a:t> is built up </a:t>
            </a:r>
            <a:r>
              <a:rPr lang="nl-NL" dirty="0" err="1"/>
              <a:t>gradually</a:t>
            </a:r>
            <a:r>
              <a:rPr lang="nl-NL" dirty="0"/>
              <a:t> </a:t>
            </a:r>
            <a:r>
              <a:rPr lang="nl-NL" dirty="0" err="1"/>
              <a:t>when</a:t>
            </a:r>
            <a:r>
              <a:rPr lang="nl-NL" dirty="0"/>
              <a:t> datasets are </a:t>
            </a:r>
            <a:r>
              <a:rPr lang="nl-NL" dirty="0" err="1"/>
              <a:t>being</a:t>
            </a:r>
            <a:r>
              <a:rPr lang="nl-NL" dirty="0"/>
              <a:t> </a:t>
            </a:r>
            <a:r>
              <a:rPr lang="nl-NL" dirty="0" err="1"/>
              <a:t>published</a:t>
            </a:r>
            <a:endParaRPr lang="nl-NL" dirty="0"/>
          </a:p>
          <a:p>
            <a:endParaRPr lang="nl-NL" dirty="0"/>
          </a:p>
          <a:p>
            <a:endParaRPr lang="nl-NL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946352D4-B2B0-C450-479A-4E0D6974C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err="1"/>
              <a:t>Structure</a:t>
            </a:r>
            <a:r>
              <a:rPr lang="nl-NL"/>
              <a:t> Fontys Dataverse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35CB0F20-E923-9D29-C0A6-AA810F1ED9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583" y="2859983"/>
            <a:ext cx="7018638" cy="152881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B15EA9E-14E6-CD89-4A44-DAEA99E4DE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3557" y="249306"/>
            <a:ext cx="710648" cy="76862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584C486-07C7-A7EB-142B-5FE3560A9AC6}"/>
              </a:ext>
            </a:extLst>
          </p:cNvPr>
          <p:cNvSpPr txBox="1"/>
          <p:nvPr/>
        </p:nvSpPr>
        <p:spPr>
          <a:xfrm>
            <a:off x="5729704" y="4576733"/>
            <a:ext cx="3563175" cy="21544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 dirty="0">
                <a:ea typeface="+mn-lt"/>
                <a:cs typeface="+mn-lt"/>
              </a:rPr>
              <a:t>Data structure icons created by </a:t>
            </a:r>
            <a:r>
              <a:rPr lang="en-US" sz="800" dirty="0" err="1">
                <a:ea typeface="+mn-lt"/>
                <a:cs typeface="+mn-lt"/>
              </a:rPr>
              <a:t>Freepik</a:t>
            </a:r>
            <a:r>
              <a:rPr lang="en-US" sz="800" dirty="0">
                <a:ea typeface="+mn-lt"/>
                <a:cs typeface="+mn-lt"/>
              </a:rPr>
              <a:t> - </a:t>
            </a:r>
            <a:r>
              <a:rPr lang="en-US" sz="800" dirty="0" err="1">
                <a:ea typeface="+mn-lt"/>
                <a:cs typeface="+mn-lt"/>
              </a:rPr>
              <a:t>Flaticon</a:t>
            </a:r>
            <a:endParaRPr lang="en-US" sz="800">
              <a:solidFill>
                <a:srgbClr val="000000"/>
              </a:solidFill>
              <a:ea typeface="+mn-lt"/>
              <a:cs typeface="+mn-lt"/>
            </a:endParaRP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EC31DCC-547E-92BA-80BD-B7B7A5726A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nl-NL" sz="1100" dirty="0" err="1"/>
              <a:t>DataverseNL</a:t>
            </a:r>
            <a:r>
              <a:rPr lang="nl-NL" sz="1100" dirty="0"/>
              <a:t> Event, Utrecht 16 september 2025 </a:t>
            </a:r>
          </a:p>
        </p:txBody>
      </p:sp>
    </p:spTree>
    <p:extLst>
      <p:ext uri="{BB962C8B-B14F-4D97-AF65-F5344CB8AC3E}">
        <p14:creationId xmlns:p14="http://schemas.microsoft.com/office/powerpoint/2010/main" val="30227252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E80C5AF7-DB59-6420-97A7-941424DBAF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0600" y="1134459"/>
            <a:ext cx="8722799" cy="2874582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pPr marL="0" indent="0">
              <a:buNone/>
            </a:pPr>
            <a:r>
              <a:rPr lang="nl-NL"/>
              <a:t>Researcher </a:t>
            </a:r>
            <a:r>
              <a:rPr lang="nl-NL" err="1"/>
              <a:t>selects</a:t>
            </a:r>
            <a:r>
              <a:rPr lang="nl-NL"/>
              <a:t> data files </a:t>
            </a:r>
            <a:r>
              <a:rPr lang="nl-NL" err="1"/>
              <a:t>and</a:t>
            </a:r>
            <a:r>
              <a:rPr lang="nl-NL"/>
              <a:t> moves </a:t>
            </a:r>
            <a:r>
              <a:rPr lang="nl-NL" err="1"/>
              <a:t>them</a:t>
            </a:r>
            <a:r>
              <a:rPr lang="nl-NL"/>
              <a:t>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subfolders</a:t>
            </a:r>
            <a:r>
              <a:rPr lang="nl-NL"/>
              <a:t> </a:t>
            </a:r>
            <a:r>
              <a:rPr lang="nl-NL" err="1"/>
              <a:t>within</a:t>
            </a:r>
            <a:r>
              <a:rPr lang="nl-NL"/>
              <a:t> Research Drive (RD) </a:t>
            </a:r>
            <a:r>
              <a:rPr lang="nl-NL" err="1"/>
              <a:t>accordingly</a:t>
            </a:r>
            <a:r>
              <a:rPr lang="nl-NL"/>
              <a:t>.</a:t>
            </a:r>
            <a:br>
              <a:rPr lang="nl-NL"/>
            </a:br>
            <a:br>
              <a:rPr lang="nl-NL"/>
            </a:br>
            <a:r>
              <a:rPr lang="nl-NL" u="sng" err="1"/>
              <a:t>Subfolders</a:t>
            </a:r>
            <a:r>
              <a:rPr lang="nl-NL" u="sng"/>
              <a:t> </a:t>
            </a:r>
            <a:r>
              <a:rPr lang="nl-NL" u="sng" err="1"/>
              <a:t>for</a:t>
            </a:r>
            <a:r>
              <a:rPr lang="nl-NL" u="sng"/>
              <a:t> </a:t>
            </a:r>
            <a:r>
              <a:rPr lang="nl-NL" u="sng" err="1"/>
              <a:t>archiving</a:t>
            </a:r>
            <a:r>
              <a:rPr lang="nl-NL"/>
              <a:t>:</a:t>
            </a:r>
            <a:endParaRPr lang="en-US"/>
          </a:p>
          <a:p>
            <a:pPr lvl="1"/>
            <a:r>
              <a:rPr lang="nl-NL"/>
              <a:t>Data </a:t>
            </a:r>
            <a:r>
              <a:rPr lang="nl-NL" err="1"/>
              <a:t>documentation</a:t>
            </a:r>
            <a:r>
              <a:rPr lang="nl-NL"/>
              <a:t> (open) </a:t>
            </a:r>
            <a:r>
              <a:rPr lang="nl-NL">
                <a:sym typeface="Wingdings" panose="05000000000000000000" pitchFamily="2" charset="2"/>
              </a:rPr>
              <a:t> </a:t>
            </a:r>
            <a:r>
              <a:rPr lang="nl-NL" err="1">
                <a:sym typeface="Wingdings" panose="05000000000000000000" pitchFamily="2" charset="2"/>
              </a:rPr>
              <a:t>Dataverse</a:t>
            </a:r>
            <a:endParaRPr lang="nl-NL"/>
          </a:p>
          <a:p>
            <a:pPr lvl="1"/>
            <a:r>
              <a:rPr lang="nl-NL"/>
              <a:t>Open data </a:t>
            </a:r>
            <a:r>
              <a:rPr lang="nl-NL">
                <a:sym typeface="Wingdings" panose="05000000000000000000" pitchFamily="2" charset="2"/>
              </a:rPr>
              <a:t> </a:t>
            </a:r>
            <a:r>
              <a:rPr lang="nl-NL" err="1">
                <a:sym typeface="Wingdings" panose="05000000000000000000" pitchFamily="2" charset="2"/>
              </a:rPr>
              <a:t>Dataverse</a:t>
            </a:r>
            <a:endParaRPr lang="nl-NL"/>
          </a:p>
          <a:p>
            <a:pPr lvl="1"/>
            <a:r>
              <a:rPr lang="nl-NL"/>
              <a:t>Data </a:t>
            </a:r>
            <a:r>
              <a:rPr lang="nl-NL" err="1"/>
              <a:t>available</a:t>
            </a:r>
            <a:r>
              <a:rPr lang="nl-NL"/>
              <a:t> on </a:t>
            </a:r>
            <a:r>
              <a:rPr lang="nl-NL" err="1"/>
              <a:t>request</a:t>
            </a:r>
            <a:r>
              <a:rPr lang="nl-NL"/>
              <a:t> </a:t>
            </a:r>
            <a:r>
              <a:rPr lang="nl-NL">
                <a:sym typeface="Wingdings" panose="05000000000000000000" pitchFamily="2" charset="2"/>
              </a:rPr>
              <a:t> </a:t>
            </a:r>
            <a:r>
              <a:rPr lang="nl-NL" err="1">
                <a:sym typeface="Wingdings" panose="05000000000000000000" pitchFamily="2" charset="2"/>
              </a:rPr>
              <a:t>Dataverse</a:t>
            </a:r>
            <a:br>
              <a:rPr lang="nl-NL" dirty="0"/>
            </a:br>
            <a:endParaRPr lang="nl-NL"/>
          </a:p>
          <a:p>
            <a:pPr lvl="1"/>
            <a:r>
              <a:rPr lang="nl-NL"/>
              <a:t>Closed data</a:t>
            </a:r>
            <a:endParaRPr lang="nl-NL" dirty="0">
              <a:cs typeface="Arial"/>
            </a:endParaRPr>
          </a:p>
          <a:p>
            <a:pPr lvl="1"/>
            <a:r>
              <a:rPr lang="nl-NL"/>
              <a:t>Project </a:t>
            </a:r>
            <a:r>
              <a:rPr lang="nl-NL" err="1"/>
              <a:t>documentation</a:t>
            </a:r>
            <a:endParaRPr lang="nl-NL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A363A8C5-D910-0CF0-A8C6-489E68232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/>
              <a:t>Procedure: </a:t>
            </a:r>
            <a:r>
              <a:rPr lang="nl-NL" err="1"/>
              <a:t>preparation</a:t>
            </a:r>
            <a:r>
              <a:rPr lang="nl-NL"/>
              <a:t> for data </a:t>
            </a:r>
            <a:r>
              <a:rPr lang="nl-NL" err="1"/>
              <a:t>archiving</a:t>
            </a:r>
            <a:r>
              <a:rPr lang="nl-NL"/>
              <a:t> and publication (1)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1716DB9-A2F0-D08E-3CD1-156F43F0D2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6228" y="1787022"/>
            <a:ext cx="665471" cy="65756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FB0FB04-0C12-81A2-A7A7-1E9242837ADC}"/>
              </a:ext>
            </a:extLst>
          </p:cNvPr>
          <p:cNvSpPr txBox="1"/>
          <p:nvPr/>
        </p:nvSpPr>
        <p:spPr>
          <a:xfrm>
            <a:off x="5729704" y="4576733"/>
            <a:ext cx="3563175" cy="21544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 dirty="0">
                <a:ea typeface="+mn-lt"/>
                <a:cs typeface="+mn-lt"/>
              </a:rPr>
              <a:t>Document icons created by </a:t>
            </a:r>
            <a:r>
              <a:rPr lang="en-US" sz="800" err="1">
                <a:ea typeface="+mn-lt"/>
                <a:cs typeface="+mn-lt"/>
              </a:rPr>
              <a:t>Awicon</a:t>
            </a:r>
            <a:r>
              <a:rPr lang="en-US" sz="800" dirty="0">
                <a:ea typeface="+mn-lt"/>
                <a:cs typeface="+mn-lt"/>
              </a:rPr>
              <a:t> - </a:t>
            </a:r>
            <a:r>
              <a:rPr lang="en-US" sz="800" err="1">
                <a:ea typeface="+mn-lt"/>
                <a:cs typeface="+mn-lt"/>
              </a:rPr>
              <a:t>Flaticon</a:t>
            </a:r>
            <a:endParaRPr lang="en-US" sz="800">
              <a:cs typeface="Arial"/>
            </a:endParaRPr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6E8C268B-8385-DA23-D617-DD2D6F823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nl-NL" sz="1100" dirty="0" err="1"/>
              <a:t>DataverseNL</a:t>
            </a:r>
            <a:r>
              <a:rPr lang="nl-NL" sz="1100" dirty="0"/>
              <a:t> Event, Utrecht 16 september 2025 </a:t>
            </a:r>
          </a:p>
        </p:txBody>
      </p:sp>
    </p:spTree>
    <p:extLst>
      <p:ext uri="{BB962C8B-B14F-4D97-AF65-F5344CB8AC3E}">
        <p14:creationId xmlns:p14="http://schemas.microsoft.com/office/powerpoint/2010/main" val="3101442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58F549-D1E7-4239-914E-69F42BF568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84B3BAF4-FD3A-9B79-3012-490BC6E809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85000" lnSpcReduction="20000"/>
          </a:bodyPr>
          <a:lstStyle/>
          <a:p>
            <a:pPr marL="0" indent="0">
              <a:buNone/>
            </a:pPr>
            <a:r>
              <a:rPr lang="nl-NL" dirty="0"/>
              <a:t>Researcher:</a:t>
            </a:r>
          </a:p>
          <a:p>
            <a:r>
              <a:rPr lang="nl-NL" dirty="0" err="1"/>
              <a:t>Provides</a:t>
            </a:r>
            <a:r>
              <a:rPr lang="nl-NL" dirty="0"/>
              <a:t> metadata via Metadata form</a:t>
            </a:r>
          </a:p>
          <a:p>
            <a:r>
              <a:rPr lang="nl-NL" dirty="0" err="1"/>
              <a:t>Fills</a:t>
            </a:r>
            <a:r>
              <a:rPr lang="nl-NL" dirty="0"/>
              <a:t> out checklist data </a:t>
            </a:r>
            <a:r>
              <a:rPr lang="nl-NL" dirty="0" err="1"/>
              <a:t>archiving</a:t>
            </a:r>
            <a:r>
              <a:rPr lang="nl-NL" dirty="0"/>
              <a:t>; </a:t>
            </a:r>
            <a:r>
              <a:rPr lang="nl-NL" dirty="0" err="1"/>
              <a:t>this</a:t>
            </a:r>
            <a:r>
              <a:rPr lang="nl-NL" dirty="0"/>
              <a:t> checklist </a:t>
            </a:r>
            <a:r>
              <a:rPr lang="nl-NL" dirty="0" err="1"/>
              <a:t>helps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ensure</a:t>
            </a:r>
            <a:r>
              <a:rPr lang="nl-NL" dirty="0"/>
              <a:t> </a:t>
            </a:r>
            <a:r>
              <a:rPr lang="nl-NL" dirty="0" err="1"/>
              <a:t>that</a:t>
            </a:r>
            <a:r>
              <a:rPr lang="nl-NL" dirty="0"/>
              <a:t> </a:t>
            </a:r>
            <a:r>
              <a:rPr lang="nl-NL" dirty="0" err="1"/>
              <a:t>all</a:t>
            </a:r>
            <a:r>
              <a:rPr lang="nl-NL" dirty="0"/>
              <a:t> </a:t>
            </a:r>
            <a:r>
              <a:rPr lang="nl-NL" dirty="0" err="1"/>
              <a:t>necessary</a:t>
            </a:r>
            <a:r>
              <a:rPr lang="nl-NL" dirty="0"/>
              <a:t> steps are </a:t>
            </a:r>
            <a:r>
              <a:rPr lang="nl-NL" dirty="0" err="1"/>
              <a:t>completed</a:t>
            </a:r>
            <a:r>
              <a:rPr lang="nl-NL" dirty="0"/>
              <a:t> </a:t>
            </a:r>
            <a:r>
              <a:rPr lang="nl-NL" dirty="0" err="1"/>
              <a:t>by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researcher</a:t>
            </a:r>
          </a:p>
          <a:p>
            <a:endParaRPr lang="nl-NL" dirty="0"/>
          </a:p>
          <a:p>
            <a:pPr marL="0" indent="0">
              <a:buNone/>
            </a:pPr>
            <a:r>
              <a:rPr lang="nl-NL" dirty="0" err="1"/>
              <a:t>Documentation</a:t>
            </a:r>
            <a:r>
              <a:rPr lang="nl-NL" dirty="0"/>
              <a:t>:</a:t>
            </a:r>
          </a:p>
          <a:p>
            <a:r>
              <a:rPr lang="nl-NL" dirty="0" err="1"/>
              <a:t>Step-by-step</a:t>
            </a:r>
            <a:r>
              <a:rPr lang="nl-NL" dirty="0"/>
              <a:t> plan data </a:t>
            </a:r>
            <a:r>
              <a:rPr lang="nl-NL" dirty="0" err="1"/>
              <a:t>archiving</a:t>
            </a:r>
            <a:endParaRPr lang="nl-NL" dirty="0"/>
          </a:p>
          <a:p>
            <a:r>
              <a:rPr lang="nl-NL" dirty="0"/>
              <a:t>Metadata form (consistent </a:t>
            </a:r>
            <a:r>
              <a:rPr lang="nl-NL" dirty="0" err="1"/>
              <a:t>with</a:t>
            </a:r>
            <a:r>
              <a:rPr lang="nl-NL" dirty="0"/>
              <a:t> metadata fields in </a:t>
            </a:r>
            <a:r>
              <a:rPr lang="nl-NL" dirty="0" err="1"/>
              <a:t>Dataverse</a:t>
            </a:r>
            <a:r>
              <a:rPr lang="nl-NL" dirty="0"/>
              <a:t>)</a:t>
            </a:r>
          </a:p>
          <a:p>
            <a:r>
              <a:rPr lang="nl-NL" dirty="0"/>
              <a:t>Checklist data </a:t>
            </a:r>
            <a:r>
              <a:rPr lang="nl-NL" dirty="0" err="1"/>
              <a:t>archiving</a:t>
            </a:r>
            <a:endParaRPr lang="nl-NL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C874B979-DBFF-D911-82E8-E6D12558D8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/>
              <a:t>Procedure: </a:t>
            </a:r>
            <a:r>
              <a:rPr lang="nl-NL" err="1"/>
              <a:t>preparation</a:t>
            </a:r>
            <a:r>
              <a:rPr lang="nl-NL"/>
              <a:t> for data </a:t>
            </a:r>
            <a:r>
              <a:rPr lang="nl-NL" err="1"/>
              <a:t>archiving</a:t>
            </a:r>
            <a:r>
              <a:rPr lang="nl-NL"/>
              <a:t> and publication (2)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D042A45-4B23-49E7-3EB2-07FA5CA8BE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3439" y="747280"/>
            <a:ext cx="895350" cy="8953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5AB3844-6799-0AC5-B076-1E518177270B}"/>
              </a:ext>
            </a:extLst>
          </p:cNvPr>
          <p:cNvSpPr txBox="1"/>
          <p:nvPr/>
        </p:nvSpPr>
        <p:spPr>
          <a:xfrm>
            <a:off x="5729704" y="4576733"/>
            <a:ext cx="3563175" cy="21544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 dirty="0">
                <a:ea typeface="+mn-lt"/>
                <a:cs typeface="+mn-lt"/>
              </a:rPr>
              <a:t>Working icons created by Flat Icons - </a:t>
            </a:r>
            <a:r>
              <a:rPr lang="en-US" sz="800" err="1">
                <a:ea typeface="+mn-lt"/>
                <a:cs typeface="+mn-lt"/>
              </a:rPr>
              <a:t>Flaticon</a:t>
            </a:r>
            <a:endParaRPr lang="en-US" sz="800">
              <a:cs typeface="Arial"/>
            </a:endParaRPr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8E7E96DF-0FF7-4B3B-D600-07FF5D0CF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nl-NL" sz="1100" dirty="0" err="1"/>
              <a:t>DataverseNL</a:t>
            </a:r>
            <a:r>
              <a:rPr lang="nl-NL" sz="1100" dirty="0"/>
              <a:t> Event, Utrecht 16 september 2025 </a:t>
            </a:r>
          </a:p>
        </p:txBody>
      </p:sp>
    </p:spTree>
    <p:extLst>
      <p:ext uri="{BB962C8B-B14F-4D97-AF65-F5344CB8AC3E}">
        <p14:creationId xmlns:p14="http://schemas.microsoft.com/office/powerpoint/2010/main" val="22831099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45042244-842E-2442-FC1B-D64A18777F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Step-by-step</a:t>
            </a:r>
            <a:r>
              <a:rPr lang="nl-NL" dirty="0"/>
              <a:t> plan data </a:t>
            </a:r>
            <a:r>
              <a:rPr lang="nl-NL" dirty="0" err="1"/>
              <a:t>archiving</a:t>
            </a:r>
            <a:r>
              <a:rPr lang="nl-NL" dirty="0"/>
              <a:t> (</a:t>
            </a:r>
            <a:r>
              <a:rPr lang="nl-NL" dirty="0" err="1"/>
              <a:t>overview</a:t>
            </a:r>
            <a:r>
              <a:rPr lang="nl-NL" dirty="0"/>
              <a:t>)</a:t>
            </a:r>
          </a:p>
        </p:txBody>
      </p:sp>
      <p:graphicFrame>
        <p:nvGraphicFramePr>
          <p:cNvPr id="6" name="Tijdelijke aanduiding voor inhoud 5">
            <a:extLst>
              <a:ext uri="{FF2B5EF4-FFF2-40B4-BE49-F238E27FC236}">
                <a16:creationId xmlns:a16="http://schemas.microsoft.com/office/drawing/2014/main" id="{2200C64B-8516-FF1D-78CF-C9BAB884464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6535053"/>
              </p:ext>
            </p:extLst>
          </p:nvPr>
        </p:nvGraphicFramePr>
        <p:xfrm>
          <a:off x="962351" y="869950"/>
          <a:ext cx="7969249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10114">
                  <a:extLst>
                    <a:ext uri="{9D8B030D-6E8A-4147-A177-3AD203B41FA5}">
                      <a16:colId xmlns:a16="http://schemas.microsoft.com/office/drawing/2014/main" val="3705514396"/>
                    </a:ext>
                  </a:extLst>
                </a:gridCol>
                <a:gridCol w="2059135">
                  <a:extLst>
                    <a:ext uri="{9D8B030D-6E8A-4147-A177-3AD203B41FA5}">
                      <a16:colId xmlns:a16="http://schemas.microsoft.com/office/drawing/2014/main" val="3874003622"/>
                    </a:ext>
                  </a:extLst>
                </a:gridCol>
              </a:tblGrid>
              <a:tr h="308841">
                <a:tc>
                  <a:txBody>
                    <a:bodyPr/>
                    <a:lstStyle/>
                    <a:p>
                      <a:r>
                        <a:rPr kumimoji="0" lang="nl-NL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/>
                        </a:rPr>
                        <a:t>1. </a:t>
                      </a:r>
                      <a:r>
                        <a:rPr kumimoji="0" lang="nl-NL" sz="1600" b="0" i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/>
                        </a:rPr>
                        <a:t>Fill</a:t>
                      </a:r>
                      <a:r>
                        <a:rPr kumimoji="0" lang="nl-NL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/>
                        </a:rPr>
                        <a:t> out metadata form </a:t>
                      </a:r>
                      <a:endParaRPr lang="nl-NL" sz="16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b="0">
                          <a:solidFill>
                            <a:schemeClr val="tx1"/>
                          </a:solidFill>
                        </a:rPr>
                        <a:t>Researcher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2042218"/>
                  </a:ext>
                </a:extLst>
              </a:tr>
              <a:tr h="308841">
                <a:tc>
                  <a:txBody>
                    <a:bodyPr/>
                    <a:lstStyle/>
                    <a:p>
                      <a:r>
                        <a:rPr lang="nl-NL" sz="1600">
                          <a:solidFill>
                            <a:schemeClr val="tx1"/>
                          </a:solidFill>
                        </a:rPr>
                        <a:t>2. </a:t>
                      </a:r>
                      <a:r>
                        <a:rPr lang="nl-NL" sz="1600" err="1"/>
                        <a:t>Create</a:t>
                      </a:r>
                      <a:r>
                        <a:rPr lang="nl-NL" sz="1600"/>
                        <a:t> </a:t>
                      </a:r>
                      <a:r>
                        <a:rPr lang="nl-NL" sz="1600" err="1"/>
                        <a:t>archiving</a:t>
                      </a:r>
                      <a:r>
                        <a:rPr lang="nl-NL" sz="1600"/>
                        <a:t> folders on RD </a:t>
                      </a:r>
                      <a:endParaRPr lang="nl-NL" sz="16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l-NL" sz="1600">
                          <a:solidFill>
                            <a:schemeClr val="tx1"/>
                          </a:solidFill>
                        </a:rPr>
                        <a:t>Data steward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3075663"/>
                  </a:ext>
                </a:extLst>
              </a:tr>
              <a:tr h="308841">
                <a:tc>
                  <a:txBody>
                    <a:bodyPr/>
                    <a:lstStyle/>
                    <a:p>
                      <a:r>
                        <a:rPr lang="nl-NL" sz="1600">
                          <a:solidFill>
                            <a:schemeClr val="tx1"/>
                          </a:solidFill>
                        </a:rPr>
                        <a:t>3. </a:t>
                      </a:r>
                      <a:r>
                        <a:rPr lang="nl-NL" sz="1600"/>
                        <a:t>Move files </a:t>
                      </a:r>
                      <a:r>
                        <a:rPr lang="nl-NL" sz="1600" err="1"/>
                        <a:t>to</a:t>
                      </a:r>
                      <a:r>
                        <a:rPr lang="nl-NL" sz="1600"/>
                        <a:t> </a:t>
                      </a:r>
                      <a:r>
                        <a:rPr lang="nl-NL" sz="1600" err="1"/>
                        <a:t>archiving</a:t>
                      </a:r>
                      <a:r>
                        <a:rPr lang="nl-NL" sz="1600"/>
                        <a:t> folders </a:t>
                      </a:r>
                      <a:endParaRPr lang="nl-NL" sz="16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l-NL" sz="1600">
                          <a:solidFill>
                            <a:schemeClr val="tx1"/>
                          </a:solidFill>
                        </a:rPr>
                        <a:t>Researcher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265704"/>
                  </a:ext>
                </a:extLst>
              </a:tr>
              <a:tr h="308841">
                <a:tc>
                  <a:txBody>
                    <a:bodyPr/>
                    <a:lstStyle/>
                    <a:p>
                      <a:r>
                        <a:rPr lang="nl-NL" sz="1600">
                          <a:solidFill>
                            <a:schemeClr val="tx1"/>
                          </a:solidFill>
                        </a:rPr>
                        <a:t>4. </a:t>
                      </a:r>
                      <a:r>
                        <a:rPr lang="nl-NL" sz="1600" err="1"/>
                        <a:t>Prepare</a:t>
                      </a:r>
                      <a:r>
                        <a:rPr lang="nl-NL" sz="1600"/>
                        <a:t> data files </a:t>
                      </a:r>
                      <a:r>
                        <a:rPr lang="nl-NL" sz="1200"/>
                        <a:t>(no personal data, file-</a:t>
                      </a:r>
                      <a:r>
                        <a:rPr lang="nl-NL" sz="1200" err="1"/>
                        <a:t>names</a:t>
                      </a:r>
                      <a:r>
                        <a:rPr lang="nl-NL" sz="1200"/>
                        <a:t>, DANS </a:t>
                      </a:r>
                      <a:r>
                        <a:rPr lang="nl-NL" sz="1200" err="1"/>
                        <a:t>preferred</a:t>
                      </a:r>
                      <a:r>
                        <a:rPr lang="nl-NL" sz="1200"/>
                        <a:t> format)</a:t>
                      </a:r>
                      <a:endParaRPr lang="nl-NL" sz="12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l-NL" sz="1600">
                          <a:solidFill>
                            <a:schemeClr val="tx1"/>
                          </a:solidFill>
                        </a:rPr>
                        <a:t>Researcher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3409384"/>
                  </a:ext>
                </a:extLst>
              </a:tr>
              <a:tr h="30884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600">
                          <a:solidFill>
                            <a:schemeClr val="tx1"/>
                          </a:solidFill>
                        </a:rPr>
                        <a:t>5. </a:t>
                      </a:r>
                      <a:r>
                        <a:rPr lang="nl-NL" sz="1600" err="1"/>
                        <a:t>Notify</a:t>
                      </a:r>
                      <a:r>
                        <a:rPr lang="nl-NL" sz="1600"/>
                        <a:t> Data steward</a:t>
                      </a:r>
                      <a:endParaRPr lang="nl-NL" sz="16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l-NL" sz="1600">
                          <a:solidFill>
                            <a:schemeClr val="tx1"/>
                          </a:solidFill>
                        </a:rPr>
                        <a:t>Researcher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3193828"/>
                  </a:ext>
                </a:extLst>
              </a:tr>
              <a:tr h="30884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600">
                          <a:solidFill>
                            <a:schemeClr val="tx1"/>
                          </a:solidFill>
                        </a:rPr>
                        <a:t>6. </a:t>
                      </a:r>
                      <a:r>
                        <a:rPr lang="nl-NL" sz="1600" err="1"/>
                        <a:t>Fill</a:t>
                      </a:r>
                      <a:r>
                        <a:rPr lang="nl-NL" sz="1600"/>
                        <a:t> out Checklist data </a:t>
                      </a:r>
                      <a:r>
                        <a:rPr lang="nl-NL" sz="1600" err="1"/>
                        <a:t>archiving</a:t>
                      </a:r>
                      <a:endParaRPr lang="nl-NL" sz="16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l-NL" sz="1600">
                          <a:solidFill>
                            <a:schemeClr val="tx1"/>
                          </a:solidFill>
                        </a:rPr>
                        <a:t>Researcher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6042022"/>
                  </a:ext>
                </a:extLst>
              </a:tr>
              <a:tr h="30884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600"/>
                        <a:t>7. </a:t>
                      </a:r>
                      <a:r>
                        <a:rPr lang="nl-NL" sz="1600" err="1"/>
                        <a:t>Archive</a:t>
                      </a:r>
                      <a:r>
                        <a:rPr lang="nl-NL" sz="1600"/>
                        <a:t> project </a:t>
                      </a:r>
                      <a:r>
                        <a:rPr lang="nl-NL" sz="1600" err="1"/>
                        <a:t>documentation</a:t>
                      </a:r>
                      <a:r>
                        <a:rPr lang="nl-NL" sz="160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l-NL" sz="1600">
                          <a:solidFill>
                            <a:schemeClr val="tx1"/>
                          </a:solidFill>
                        </a:rPr>
                        <a:t>Data steward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2328828"/>
                  </a:ext>
                </a:extLst>
              </a:tr>
              <a:tr h="30884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600"/>
                        <a:t>8. Check if institute and lectorate are available in Dataverse</a:t>
                      </a:r>
                      <a:endParaRPr lang="nl-NL" sz="1600" dirty="0" err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l-NL" sz="1600">
                          <a:solidFill>
                            <a:schemeClr val="tx1"/>
                          </a:solidFill>
                        </a:rPr>
                        <a:t>Data steward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4905173"/>
                  </a:ext>
                </a:extLst>
              </a:tr>
              <a:tr h="30884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600"/>
                        <a:t>9. </a:t>
                      </a:r>
                      <a:r>
                        <a:rPr lang="nl-NL" sz="1600" err="1"/>
                        <a:t>Create</a:t>
                      </a:r>
                      <a:r>
                        <a:rPr lang="nl-NL" sz="1600"/>
                        <a:t> Dataset </a:t>
                      </a:r>
                      <a:r>
                        <a:rPr lang="nl-NL" sz="1600" err="1"/>
                        <a:t>and</a:t>
                      </a:r>
                      <a:r>
                        <a:rPr lang="nl-NL" sz="1600"/>
                        <a:t> </a:t>
                      </a:r>
                      <a:r>
                        <a:rPr lang="nl-NL" sz="1600" err="1"/>
                        <a:t>add</a:t>
                      </a:r>
                      <a:r>
                        <a:rPr lang="nl-NL" sz="1600"/>
                        <a:t> Metadata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l-NL" sz="1600">
                          <a:solidFill>
                            <a:schemeClr val="tx1"/>
                          </a:solidFill>
                        </a:rPr>
                        <a:t>Data steward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0104757"/>
                  </a:ext>
                </a:extLst>
              </a:tr>
              <a:tr h="30884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600"/>
                        <a:t>10. Upload files and set permissions</a:t>
                      </a:r>
                      <a:endParaRPr lang="nl-NL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l-NL" sz="1600">
                          <a:solidFill>
                            <a:schemeClr val="tx1"/>
                          </a:solidFill>
                        </a:rPr>
                        <a:t>Data steward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4852418"/>
                  </a:ext>
                </a:extLst>
              </a:tr>
              <a:tr h="30884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600"/>
                        <a:t>11. Review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l-NL" sz="1600">
                          <a:solidFill>
                            <a:schemeClr val="tx1"/>
                          </a:solidFill>
                        </a:rPr>
                        <a:t>Consultant RDM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047809"/>
                  </a:ext>
                </a:extLst>
              </a:tr>
              <a:tr h="30884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600" dirty="0"/>
                        <a:t>Etc.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</a:rPr>
                        <a:t>Etc.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4321860"/>
                  </a:ext>
                </a:extLst>
              </a:tr>
            </a:tbl>
          </a:graphicData>
        </a:graphic>
      </p:graphicFrame>
      <p:sp>
        <p:nvSpPr>
          <p:cNvPr id="2" name="Tijdelijke aanduiding voor voettekst 1">
            <a:extLst>
              <a:ext uri="{FF2B5EF4-FFF2-40B4-BE49-F238E27FC236}">
                <a16:creationId xmlns:a16="http://schemas.microsoft.com/office/drawing/2014/main" id="{F561CBB7-FC85-07BE-37F8-FA61A70F7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586770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9F1E0261-F858-D1B5-3966-5B197F0AED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400" y="1"/>
            <a:ext cx="8722800" cy="593124"/>
          </a:xfrm>
        </p:spPr>
        <p:txBody>
          <a:bodyPr>
            <a:normAutofit/>
          </a:bodyPr>
          <a:lstStyle/>
          <a:p>
            <a:r>
              <a:rPr lang="nl-NL" dirty="0"/>
              <a:t>Metadata form (</a:t>
            </a:r>
            <a:r>
              <a:rPr lang="nl-NL" dirty="0" err="1"/>
              <a:t>section</a:t>
            </a:r>
            <a:r>
              <a:rPr lang="nl-NL" dirty="0"/>
              <a:t>)</a:t>
            </a:r>
          </a:p>
        </p:txBody>
      </p:sp>
      <p:pic>
        <p:nvPicPr>
          <p:cNvPr id="6" name="Tijdelijke aanduiding voor inhoud 5" descr="Afbeelding met tekst, schermopname, Lettertype, nummer&#10;&#10;Door AI gegenereerde inhoud is mogelijk onjuist.">
            <a:extLst>
              <a:ext uri="{FF2B5EF4-FFF2-40B4-BE49-F238E27FC236}">
                <a16:creationId xmlns:a16="http://schemas.microsoft.com/office/drawing/2014/main" id="{99014EBF-3BE2-0E6B-3B90-449448154F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2277" y="764848"/>
            <a:ext cx="7728155" cy="3649998"/>
          </a:xfrm>
        </p:spPr>
      </p:pic>
      <p:sp>
        <p:nvSpPr>
          <p:cNvPr id="2" name="Tijdelijke aanduiding voor voettekst 1">
            <a:extLst>
              <a:ext uri="{FF2B5EF4-FFF2-40B4-BE49-F238E27FC236}">
                <a16:creationId xmlns:a16="http://schemas.microsoft.com/office/drawing/2014/main" id="{7FFFADFA-6313-ECD7-6353-952BB1183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nl-NL" sz="1100" dirty="0" err="1"/>
              <a:t>DataverseNL</a:t>
            </a:r>
            <a:r>
              <a:rPr lang="nl-NL" sz="1100" dirty="0"/>
              <a:t> Event, Utrecht 16 september 2025 </a:t>
            </a:r>
          </a:p>
        </p:txBody>
      </p:sp>
    </p:spTree>
    <p:extLst>
      <p:ext uri="{BB962C8B-B14F-4D97-AF65-F5344CB8AC3E}">
        <p14:creationId xmlns:p14="http://schemas.microsoft.com/office/powerpoint/2010/main" val="2906078823"/>
      </p:ext>
    </p:extLst>
  </p:cSld>
  <p:clrMapOvr>
    <a:masterClrMapping/>
  </p:clrMapOvr>
</p:sld>
</file>

<file path=ppt/theme/theme1.xml><?xml version="1.0" encoding="utf-8"?>
<a:theme xmlns:a="http://schemas.openxmlformats.org/drawingml/2006/main" name="Fontys-basis-Diamodel">
  <a:themeElements>
    <a:clrScheme name="Fontys kleurenpallet">
      <a:dk1>
        <a:srgbClr val="663366"/>
      </a:dk1>
      <a:lt1>
        <a:srgbClr val="FFFFFF"/>
      </a:lt1>
      <a:dk2>
        <a:srgbClr val="663366"/>
      </a:dk2>
      <a:lt2>
        <a:srgbClr val="EEECE1"/>
      </a:lt2>
      <a:accent1>
        <a:srgbClr val="E5007D"/>
      </a:accent1>
      <a:accent2>
        <a:srgbClr val="0076E0"/>
      </a:accent2>
      <a:accent3>
        <a:srgbClr val="008386"/>
      </a:accent3>
      <a:accent4>
        <a:srgbClr val="39B549"/>
      </a:accent4>
      <a:accent5>
        <a:srgbClr val="FF9900"/>
      </a:accent5>
      <a:accent6>
        <a:srgbClr val="FFCC00"/>
      </a:accent6>
      <a:hlink>
        <a:srgbClr val="0076E0"/>
      </a:hlink>
      <a:folHlink>
        <a:srgbClr val="0099C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anchor="ctr" anchorCtr="0">
        <a:norm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Algemene_presentatie_Fontys_NL.pptx" id="{E0253726-F074-49B8-BB1E-6AE39167C604}" vid="{EBBC72B3-CD45-466B-8936-9B223A3941C8}"/>
    </a:ext>
  </a:extLst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F9B1B6019760E4F83F1FF881AF78A6C" ma:contentTypeVersion="8" ma:contentTypeDescription="Create a new document." ma:contentTypeScope="" ma:versionID="f0d8d500a7fcf97e0d39db3e9866e6f0">
  <xsd:schema xmlns:xsd="http://www.w3.org/2001/XMLSchema" xmlns:xs="http://www.w3.org/2001/XMLSchema" xmlns:p="http://schemas.microsoft.com/office/2006/metadata/properties" xmlns:ns2="76c84d90-da52-46e1-81b3-0759ec3f0775" targetNamespace="http://schemas.microsoft.com/office/2006/metadata/properties" ma:root="true" ma:fieldsID="39c82f14a5ae8d5014d7b08bda9a5a9e" ns2:_="">
    <xsd:import namespace="76c84d90-da52-46e1-81b3-0759ec3f077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6c84d90-da52-46e1-81b3-0759ec3f07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4C6D579-B400-438E-BD59-AFBAD5FB6FF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2FAA330-BD19-4689-A152-32ED77DC7A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6c84d90-da52-46e1-81b3-0759ec3f07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0C6AE87-ABFD-49AC-BF48-36A41AA2364B}">
  <ds:schemaRefs>
    <ds:schemaRef ds:uri="d0ac59ab-32cf-43df-8111-2759b8e86e1b"/>
    <ds:schemaRef ds:uri="http://schemas.microsoft.com/office/2006/documentManagement/types"/>
    <ds:schemaRef ds:uri="http://purl.org/dc/elements/1.1/"/>
    <ds:schemaRef ds:uri="http://purl.org/dc/terms/"/>
    <ds:schemaRef ds:uri="http://schemas.microsoft.com/office/2006/metadata/properties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71511728-e686-43e9-8698-a3919ad29234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1560</Words>
  <Application>Microsoft Office PowerPoint</Application>
  <PresentationFormat>On-screen Show (16:9)</PresentationFormat>
  <Paragraphs>317</Paragraphs>
  <Slides>17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Fontys-basis-Diamodel</vt:lpstr>
      <vt:lpstr>Fontys Dataverse </vt:lpstr>
      <vt:lpstr>Research (support) at Fontys</vt:lpstr>
      <vt:lpstr>Data storage for research</vt:lpstr>
      <vt:lpstr>Support &amp; advice during research project</vt:lpstr>
      <vt:lpstr>Structure Fontys Dataverse</vt:lpstr>
      <vt:lpstr>Procedure: preparation for data archiving and publication (1)</vt:lpstr>
      <vt:lpstr>Procedure: preparation for data archiving and publication (2)</vt:lpstr>
      <vt:lpstr>Step-by-step plan data archiving (overview)</vt:lpstr>
      <vt:lpstr>Metadata form (section)</vt:lpstr>
      <vt:lpstr>Checklist data archiving (section)</vt:lpstr>
      <vt:lpstr>Procedure: dataset creation</vt:lpstr>
      <vt:lpstr>Procedure: file upload</vt:lpstr>
      <vt:lpstr>Alternative upload procedures tested/used:</vt:lpstr>
      <vt:lpstr>Curation flow</vt:lpstr>
      <vt:lpstr>Challenges</vt:lpstr>
      <vt:lpstr>Questions</vt:lpstr>
      <vt:lpstr>THANK YOU</vt:lpstr>
    </vt:vector>
  </TitlesOfParts>
  <Company>Fontys Hogescholen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Informatie en uitleg vooraf</dc:title>
  <dc:creator>Timmers-Haagsman,Vera V.C.</dc:creator>
  <cp:lastModifiedBy>Richard, C.J.E. (Céline)</cp:lastModifiedBy>
  <cp:revision>10</cp:revision>
  <cp:lastPrinted>2014-08-19T14:33:34Z</cp:lastPrinted>
  <dcterms:created xsi:type="dcterms:W3CDTF">2022-07-14T08:52:50Z</dcterms:created>
  <dcterms:modified xsi:type="dcterms:W3CDTF">2025-09-26T08:52:46Z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0x010100EF9B1B6019760E4F83F1FF881AF78A6C</vt:lpwstr>
  </property>
  <property fmtid="{D5CDD505-2E9C-101B-9397-08002B2CF9AE}" pid="3" name="MediaServiceImageTags">
    <vt:lpwstr/>
  </property>
</Properties>
</file>